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Lato" charset="1" panose="020F0502020204030203"/>
      <p:regular r:id="rId20"/>
    </p:embeddedFont>
    <p:embeddedFont>
      <p:font typeface="Lato Bold" charset="1" panose="020F05020202040302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31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99886" y="3709913"/>
            <a:ext cx="9445526" cy="276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sz="5812" spc="-117">
                <a:solidFill>
                  <a:srgbClr val="FF8AAF"/>
                </a:solidFill>
                <a:latin typeface="Lato"/>
                <a:ea typeface="Lato"/>
                <a:cs typeface="Lato"/>
                <a:sym typeface="Lato"/>
              </a:rPr>
              <a:t>Menedżer i Analizator Haseł - Aplikacja do Bezpiecznego Zarządzania Hasłami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60685" y="2210692"/>
            <a:ext cx="2735610" cy="2062014"/>
            <a:chOff x="0" y="0"/>
            <a:chExt cx="3647480" cy="27493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350" y="6350"/>
              <a:ext cx="3634867" cy="2736596"/>
            </a:xfrm>
            <a:custGeom>
              <a:avLst/>
              <a:gdLst/>
              <a:ahLst/>
              <a:cxnLst/>
              <a:rect r="r" b="b" t="t" l="l"/>
              <a:pathLst>
                <a:path h="2736596" w="3634867">
                  <a:moveTo>
                    <a:pt x="0" y="154432"/>
                  </a:moveTo>
                  <a:cubicBezTo>
                    <a:pt x="0" y="69215"/>
                    <a:pt x="69215" y="0"/>
                    <a:pt x="154686" y="0"/>
                  </a:cubicBezTo>
                  <a:lnTo>
                    <a:pt x="3480181" y="0"/>
                  </a:lnTo>
                  <a:cubicBezTo>
                    <a:pt x="3565652" y="0"/>
                    <a:pt x="3634867" y="69215"/>
                    <a:pt x="3634867" y="154432"/>
                  </a:cubicBezTo>
                  <a:lnTo>
                    <a:pt x="3634867" y="2582164"/>
                  </a:lnTo>
                  <a:cubicBezTo>
                    <a:pt x="3634867" y="2667508"/>
                    <a:pt x="3565652" y="2736596"/>
                    <a:pt x="3480181" y="2736596"/>
                  </a:cubicBezTo>
                  <a:lnTo>
                    <a:pt x="154686" y="2736596"/>
                  </a:lnTo>
                  <a:cubicBezTo>
                    <a:pt x="69215" y="2736596"/>
                    <a:pt x="0" y="2667508"/>
                    <a:pt x="0" y="2582164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47567" cy="2749296"/>
            </a:xfrm>
            <a:custGeom>
              <a:avLst/>
              <a:gdLst/>
              <a:ahLst/>
              <a:cxnLst/>
              <a:rect r="r" b="b" t="t" l="l"/>
              <a:pathLst>
                <a:path h="2749296" w="3647567">
                  <a:moveTo>
                    <a:pt x="0" y="160782"/>
                  </a:moveTo>
                  <a:cubicBezTo>
                    <a:pt x="0" y="72009"/>
                    <a:pt x="72136" y="0"/>
                    <a:pt x="161036" y="0"/>
                  </a:cubicBezTo>
                  <a:lnTo>
                    <a:pt x="3486531" y="0"/>
                  </a:lnTo>
                  <a:lnTo>
                    <a:pt x="3486531" y="6350"/>
                  </a:lnTo>
                  <a:lnTo>
                    <a:pt x="3486531" y="0"/>
                  </a:lnTo>
                  <a:cubicBezTo>
                    <a:pt x="3575431" y="0"/>
                    <a:pt x="3647567" y="72009"/>
                    <a:pt x="3647567" y="160782"/>
                  </a:cubicBezTo>
                  <a:lnTo>
                    <a:pt x="3641217" y="160782"/>
                  </a:lnTo>
                  <a:lnTo>
                    <a:pt x="3647567" y="160782"/>
                  </a:lnTo>
                  <a:lnTo>
                    <a:pt x="3647567" y="2588514"/>
                  </a:lnTo>
                  <a:lnTo>
                    <a:pt x="3641217" y="2588514"/>
                  </a:lnTo>
                  <a:lnTo>
                    <a:pt x="3647567" y="2588514"/>
                  </a:lnTo>
                  <a:cubicBezTo>
                    <a:pt x="3647567" y="2677287"/>
                    <a:pt x="3575431" y="2749296"/>
                    <a:pt x="3486531" y="2749296"/>
                  </a:cubicBezTo>
                  <a:lnTo>
                    <a:pt x="3486531" y="2742946"/>
                  </a:lnTo>
                  <a:lnTo>
                    <a:pt x="3486531" y="2749296"/>
                  </a:lnTo>
                  <a:lnTo>
                    <a:pt x="161036" y="2749296"/>
                  </a:lnTo>
                  <a:lnTo>
                    <a:pt x="161036" y="2742946"/>
                  </a:lnTo>
                  <a:lnTo>
                    <a:pt x="161036" y="2749296"/>
                  </a:lnTo>
                  <a:cubicBezTo>
                    <a:pt x="72136" y="2749296"/>
                    <a:pt x="0" y="2677287"/>
                    <a:pt x="0" y="2588514"/>
                  </a:cubicBezTo>
                  <a:lnTo>
                    <a:pt x="0" y="160782"/>
                  </a:lnTo>
                  <a:lnTo>
                    <a:pt x="6350" y="160782"/>
                  </a:lnTo>
                  <a:lnTo>
                    <a:pt x="0" y="160782"/>
                  </a:lnTo>
                  <a:moveTo>
                    <a:pt x="12700" y="160782"/>
                  </a:moveTo>
                  <a:lnTo>
                    <a:pt x="12700" y="2588514"/>
                  </a:lnTo>
                  <a:lnTo>
                    <a:pt x="6350" y="2588514"/>
                  </a:lnTo>
                  <a:lnTo>
                    <a:pt x="12700" y="2588514"/>
                  </a:lnTo>
                  <a:cubicBezTo>
                    <a:pt x="12700" y="2670302"/>
                    <a:pt x="79121" y="2736596"/>
                    <a:pt x="161036" y="2736596"/>
                  </a:cubicBezTo>
                  <a:lnTo>
                    <a:pt x="3486531" y="2736596"/>
                  </a:lnTo>
                  <a:cubicBezTo>
                    <a:pt x="3568446" y="2736596"/>
                    <a:pt x="3634867" y="2670302"/>
                    <a:pt x="3634867" y="2588514"/>
                  </a:cubicBezTo>
                  <a:lnTo>
                    <a:pt x="3634867" y="160782"/>
                  </a:lnTo>
                  <a:cubicBezTo>
                    <a:pt x="3634740" y="78994"/>
                    <a:pt x="3568446" y="12700"/>
                    <a:pt x="3486531" y="12700"/>
                  </a:cubicBezTo>
                  <a:lnTo>
                    <a:pt x="161036" y="12700"/>
                  </a:lnTo>
                  <a:lnTo>
                    <a:pt x="161036" y="6350"/>
                  </a:lnTo>
                  <a:lnTo>
                    <a:pt x="161036" y="12700"/>
                  </a:lnTo>
                  <a:cubicBezTo>
                    <a:pt x="79121" y="12700"/>
                    <a:pt x="12700" y="78994"/>
                    <a:pt x="12700" y="160782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3829347" y="4248894"/>
            <a:ext cx="13355390" cy="19050"/>
            <a:chOff x="0" y="0"/>
            <a:chExt cx="17807187" cy="25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807178" cy="25400"/>
            </a:xfrm>
            <a:custGeom>
              <a:avLst/>
              <a:gdLst/>
              <a:ahLst/>
              <a:cxnLst/>
              <a:rect r="r" b="b" t="t" l="l"/>
              <a:pathLst>
                <a:path h="25400" w="1780717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94478" y="0"/>
                  </a:lnTo>
                  <a:cubicBezTo>
                    <a:pt x="17801464" y="0"/>
                    <a:pt x="17807178" y="5715"/>
                    <a:pt x="17807178" y="12700"/>
                  </a:cubicBezTo>
                  <a:cubicBezTo>
                    <a:pt x="17807178" y="19685"/>
                    <a:pt x="17801464" y="25400"/>
                    <a:pt x="1779447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60685" y="4400996"/>
            <a:ext cx="5461844" cy="2503437"/>
            <a:chOff x="0" y="0"/>
            <a:chExt cx="7282458" cy="33379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7269734" cy="3325241"/>
            </a:xfrm>
            <a:custGeom>
              <a:avLst/>
              <a:gdLst/>
              <a:ahLst/>
              <a:cxnLst/>
              <a:rect r="r" b="b" t="t" l="l"/>
              <a:pathLst>
                <a:path h="3325241" w="7269734">
                  <a:moveTo>
                    <a:pt x="0" y="154432"/>
                  </a:moveTo>
                  <a:cubicBezTo>
                    <a:pt x="0" y="69215"/>
                    <a:pt x="69342" y="0"/>
                    <a:pt x="154813" y="0"/>
                  </a:cubicBezTo>
                  <a:lnTo>
                    <a:pt x="7114921" y="0"/>
                  </a:lnTo>
                  <a:cubicBezTo>
                    <a:pt x="7200392" y="0"/>
                    <a:pt x="7269734" y="69215"/>
                    <a:pt x="7269734" y="154432"/>
                  </a:cubicBezTo>
                  <a:lnTo>
                    <a:pt x="7269734" y="3170682"/>
                  </a:lnTo>
                  <a:cubicBezTo>
                    <a:pt x="7269734" y="3256026"/>
                    <a:pt x="7200392" y="3325114"/>
                    <a:pt x="7114921" y="3325114"/>
                  </a:cubicBezTo>
                  <a:lnTo>
                    <a:pt x="154813" y="3325114"/>
                  </a:lnTo>
                  <a:cubicBezTo>
                    <a:pt x="69342" y="3325241"/>
                    <a:pt x="0" y="3256026"/>
                    <a:pt x="0" y="3170682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282434" cy="3337941"/>
            </a:xfrm>
            <a:custGeom>
              <a:avLst/>
              <a:gdLst/>
              <a:ahLst/>
              <a:cxnLst/>
              <a:rect r="r" b="b" t="t" l="l"/>
              <a:pathLst>
                <a:path h="3337941" w="7282434">
                  <a:moveTo>
                    <a:pt x="0" y="160782"/>
                  </a:moveTo>
                  <a:cubicBezTo>
                    <a:pt x="0" y="72009"/>
                    <a:pt x="72136" y="0"/>
                    <a:pt x="161163" y="0"/>
                  </a:cubicBezTo>
                  <a:lnTo>
                    <a:pt x="7121271" y="0"/>
                  </a:lnTo>
                  <a:lnTo>
                    <a:pt x="7121271" y="6350"/>
                  </a:lnTo>
                  <a:lnTo>
                    <a:pt x="7121271" y="0"/>
                  </a:lnTo>
                  <a:cubicBezTo>
                    <a:pt x="7210298" y="0"/>
                    <a:pt x="7282434" y="72009"/>
                    <a:pt x="7282434" y="160782"/>
                  </a:cubicBezTo>
                  <a:lnTo>
                    <a:pt x="7276084" y="160782"/>
                  </a:lnTo>
                  <a:lnTo>
                    <a:pt x="7282434" y="160782"/>
                  </a:lnTo>
                  <a:lnTo>
                    <a:pt x="7282434" y="3177032"/>
                  </a:lnTo>
                  <a:lnTo>
                    <a:pt x="7276084" y="3177032"/>
                  </a:lnTo>
                  <a:lnTo>
                    <a:pt x="7282434" y="3177032"/>
                  </a:lnTo>
                  <a:cubicBezTo>
                    <a:pt x="7282434" y="3265932"/>
                    <a:pt x="7210298" y="3337814"/>
                    <a:pt x="7121271" y="3337814"/>
                  </a:cubicBezTo>
                  <a:lnTo>
                    <a:pt x="7121271" y="3331464"/>
                  </a:lnTo>
                  <a:lnTo>
                    <a:pt x="7121271" y="3337814"/>
                  </a:lnTo>
                  <a:lnTo>
                    <a:pt x="161163" y="3337814"/>
                  </a:lnTo>
                  <a:lnTo>
                    <a:pt x="161163" y="3331464"/>
                  </a:lnTo>
                  <a:lnTo>
                    <a:pt x="161163" y="3337814"/>
                  </a:lnTo>
                  <a:cubicBezTo>
                    <a:pt x="72136" y="3337941"/>
                    <a:pt x="0" y="3265932"/>
                    <a:pt x="0" y="3177032"/>
                  </a:cubicBezTo>
                  <a:lnTo>
                    <a:pt x="0" y="160782"/>
                  </a:lnTo>
                  <a:lnTo>
                    <a:pt x="6350" y="160782"/>
                  </a:lnTo>
                  <a:lnTo>
                    <a:pt x="0" y="160782"/>
                  </a:lnTo>
                  <a:moveTo>
                    <a:pt x="12700" y="160782"/>
                  </a:moveTo>
                  <a:lnTo>
                    <a:pt x="12700" y="3177032"/>
                  </a:lnTo>
                  <a:lnTo>
                    <a:pt x="6350" y="3177032"/>
                  </a:lnTo>
                  <a:lnTo>
                    <a:pt x="12700" y="3177032"/>
                  </a:lnTo>
                  <a:cubicBezTo>
                    <a:pt x="12700" y="3258820"/>
                    <a:pt x="79121" y="3325114"/>
                    <a:pt x="161163" y="3325114"/>
                  </a:cubicBezTo>
                  <a:lnTo>
                    <a:pt x="7121271" y="3325114"/>
                  </a:lnTo>
                  <a:cubicBezTo>
                    <a:pt x="7203313" y="3325114"/>
                    <a:pt x="7269734" y="3258820"/>
                    <a:pt x="7269734" y="3177032"/>
                  </a:cubicBezTo>
                  <a:lnTo>
                    <a:pt x="7269734" y="160782"/>
                  </a:lnTo>
                  <a:cubicBezTo>
                    <a:pt x="7269734" y="78994"/>
                    <a:pt x="7203313" y="12700"/>
                    <a:pt x="7121271" y="12700"/>
                  </a:cubicBezTo>
                  <a:lnTo>
                    <a:pt x="161163" y="12700"/>
                  </a:lnTo>
                  <a:lnTo>
                    <a:pt x="161163" y="6350"/>
                  </a:lnTo>
                  <a:lnTo>
                    <a:pt x="161163" y="12700"/>
                  </a:lnTo>
                  <a:cubicBezTo>
                    <a:pt x="79121" y="12700"/>
                    <a:pt x="12700" y="78994"/>
                    <a:pt x="12700" y="160782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555581" y="6880623"/>
            <a:ext cx="10629156" cy="19050"/>
            <a:chOff x="0" y="0"/>
            <a:chExt cx="14172208" cy="25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172185" cy="25400"/>
            </a:xfrm>
            <a:custGeom>
              <a:avLst/>
              <a:gdLst/>
              <a:ahLst/>
              <a:cxnLst/>
              <a:rect r="r" b="b" t="t" l="l"/>
              <a:pathLst>
                <a:path h="25400" w="1417218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59485" y="0"/>
                  </a:lnTo>
                  <a:cubicBezTo>
                    <a:pt x="14166470" y="0"/>
                    <a:pt x="14172185" y="5715"/>
                    <a:pt x="14172185" y="12700"/>
                  </a:cubicBezTo>
                  <a:cubicBezTo>
                    <a:pt x="14172185" y="19685"/>
                    <a:pt x="14166470" y="25400"/>
                    <a:pt x="1415948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60685" y="7032724"/>
            <a:ext cx="8188077" cy="2503437"/>
            <a:chOff x="0" y="0"/>
            <a:chExt cx="10917437" cy="333791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10904728" cy="3325114"/>
            </a:xfrm>
            <a:custGeom>
              <a:avLst/>
              <a:gdLst/>
              <a:ahLst/>
              <a:cxnLst/>
              <a:rect r="r" b="b" t="t" l="l"/>
              <a:pathLst>
                <a:path h="3325114" w="10904728">
                  <a:moveTo>
                    <a:pt x="0" y="154432"/>
                  </a:moveTo>
                  <a:cubicBezTo>
                    <a:pt x="0" y="69215"/>
                    <a:pt x="69342" y="0"/>
                    <a:pt x="154940" y="0"/>
                  </a:cubicBezTo>
                  <a:lnTo>
                    <a:pt x="10749788" y="0"/>
                  </a:lnTo>
                  <a:cubicBezTo>
                    <a:pt x="10835386" y="0"/>
                    <a:pt x="10904728" y="69215"/>
                    <a:pt x="10904728" y="154432"/>
                  </a:cubicBezTo>
                  <a:lnTo>
                    <a:pt x="10904728" y="3170682"/>
                  </a:lnTo>
                  <a:cubicBezTo>
                    <a:pt x="10904728" y="3256026"/>
                    <a:pt x="10835386" y="3325114"/>
                    <a:pt x="10749788" y="3325114"/>
                  </a:cubicBezTo>
                  <a:lnTo>
                    <a:pt x="154940" y="3325114"/>
                  </a:lnTo>
                  <a:cubicBezTo>
                    <a:pt x="69342" y="3325114"/>
                    <a:pt x="0" y="3255899"/>
                    <a:pt x="0" y="3170682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917428" cy="3337814"/>
            </a:xfrm>
            <a:custGeom>
              <a:avLst/>
              <a:gdLst/>
              <a:ahLst/>
              <a:cxnLst/>
              <a:rect r="r" b="b" t="t" l="l"/>
              <a:pathLst>
                <a:path h="3337814" w="10917428">
                  <a:moveTo>
                    <a:pt x="0" y="160782"/>
                  </a:moveTo>
                  <a:cubicBezTo>
                    <a:pt x="0" y="72009"/>
                    <a:pt x="72263" y="0"/>
                    <a:pt x="161290" y="0"/>
                  </a:cubicBezTo>
                  <a:lnTo>
                    <a:pt x="10756138" y="0"/>
                  </a:lnTo>
                  <a:lnTo>
                    <a:pt x="10756138" y="6350"/>
                  </a:lnTo>
                  <a:lnTo>
                    <a:pt x="10756138" y="0"/>
                  </a:lnTo>
                  <a:cubicBezTo>
                    <a:pt x="10845165" y="0"/>
                    <a:pt x="10917428" y="72009"/>
                    <a:pt x="10917428" y="160782"/>
                  </a:cubicBezTo>
                  <a:lnTo>
                    <a:pt x="10911078" y="160782"/>
                  </a:lnTo>
                  <a:lnTo>
                    <a:pt x="10917428" y="160782"/>
                  </a:lnTo>
                  <a:lnTo>
                    <a:pt x="10917428" y="3177032"/>
                  </a:lnTo>
                  <a:lnTo>
                    <a:pt x="10911078" y="3177032"/>
                  </a:lnTo>
                  <a:lnTo>
                    <a:pt x="10917428" y="3177032"/>
                  </a:lnTo>
                  <a:cubicBezTo>
                    <a:pt x="10917428" y="3265932"/>
                    <a:pt x="10845165" y="3337814"/>
                    <a:pt x="10756138" y="3337814"/>
                  </a:cubicBezTo>
                  <a:lnTo>
                    <a:pt x="10756138" y="3331464"/>
                  </a:lnTo>
                  <a:lnTo>
                    <a:pt x="10756138" y="3337814"/>
                  </a:lnTo>
                  <a:lnTo>
                    <a:pt x="161290" y="3337814"/>
                  </a:lnTo>
                  <a:lnTo>
                    <a:pt x="161290" y="3331464"/>
                  </a:lnTo>
                  <a:lnTo>
                    <a:pt x="161290" y="3337814"/>
                  </a:lnTo>
                  <a:cubicBezTo>
                    <a:pt x="72263" y="3337814"/>
                    <a:pt x="0" y="3265805"/>
                    <a:pt x="0" y="3177032"/>
                  </a:cubicBezTo>
                  <a:lnTo>
                    <a:pt x="0" y="160782"/>
                  </a:lnTo>
                  <a:lnTo>
                    <a:pt x="6350" y="160782"/>
                  </a:lnTo>
                  <a:lnTo>
                    <a:pt x="0" y="160782"/>
                  </a:lnTo>
                  <a:moveTo>
                    <a:pt x="12700" y="160782"/>
                  </a:moveTo>
                  <a:lnTo>
                    <a:pt x="12700" y="3177032"/>
                  </a:lnTo>
                  <a:lnTo>
                    <a:pt x="6350" y="3177032"/>
                  </a:lnTo>
                  <a:lnTo>
                    <a:pt x="12700" y="3177032"/>
                  </a:lnTo>
                  <a:cubicBezTo>
                    <a:pt x="12700" y="3258820"/>
                    <a:pt x="79248" y="3325114"/>
                    <a:pt x="161290" y="3325114"/>
                  </a:cubicBezTo>
                  <a:lnTo>
                    <a:pt x="10756138" y="3325114"/>
                  </a:lnTo>
                  <a:cubicBezTo>
                    <a:pt x="10838180" y="3325114"/>
                    <a:pt x="10904728" y="3258820"/>
                    <a:pt x="10904728" y="3177032"/>
                  </a:cubicBezTo>
                  <a:lnTo>
                    <a:pt x="10904728" y="160782"/>
                  </a:lnTo>
                  <a:cubicBezTo>
                    <a:pt x="10904728" y="78994"/>
                    <a:pt x="10838180" y="12700"/>
                    <a:pt x="10756138" y="12700"/>
                  </a:cubicBezTo>
                  <a:lnTo>
                    <a:pt x="161290" y="12700"/>
                  </a:lnTo>
                  <a:lnTo>
                    <a:pt x="161290" y="6350"/>
                  </a:lnTo>
                  <a:lnTo>
                    <a:pt x="161290" y="12700"/>
                  </a:lnTo>
                  <a:cubicBezTo>
                    <a:pt x="79248" y="12700"/>
                    <a:pt x="12700" y="78994"/>
                    <a:pt x="12700" y="160782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65447" y="730002"/>
            <a:ext cx="724153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b="true" sz="5687" spc="-113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Podsumowanie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0751" y="2851548"/>
            <a:ext cx="140643" cy="519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2"/>
              </a:lnSpc>
            </a:pPr>
            <a:r>
              <a:rPr lang="en-US" b="true" sz="2687" spc="-53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67311" y="2462659"/>
            <a:ext cx="362069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Zastosowanie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967311" y="3014067"/>
            <a:ext cx="13079462" cy="839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może być używana przez szeroką gamę użytkowników, którzy chcą zwiększyć bezpieczeństwo swoich danych uwierzytelniających.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50751" y="5262562"/>
            <a:ext cx="188565" cy="519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2"/>
              </a:lnSpc>
            </a:pPr>
            <a:r>
              <a:rPr lang="en-US" b="true" sz="2687" spc="-53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93545" y="4652962"/>
            <a:ext cx="362069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Rozwój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93545" y="5204371"/>
            <a:ext cx="10353229" cy="126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W przyszłości aplikacja może zostać rozszerzona o dodatkowe funkcje, takie jak synchronizacja z innymi menedżerami haseł, a także integracja z usługami uwierzytelniania wieloskładnikowego.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50751" y="7894290"/>
            <a:ext cx="188268" cy="519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2"/>
              </a:lnSpc>
            </a:pPr>
            <a:r>
              <a:rPr lang="en-US" b="true" sz="2687" spc="-53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19779" y="7284690"/>
            <a:ext cx="362069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Wsparcie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19779" y="7836099"/>
            <a:ext cx="7626995" cy="126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może być udostępniona w postaci otwartego oprogramowania, aby umożliwić innym programistom rozwijanie i ulepszanie jej funkcjonalności.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</a:blip>
            <a:stretch>
              <a:fillRect l="0" t="-40503" r="0" b="-37274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22553" y="3743622"/>
            <a:ext cx="7442746" cy="919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b="true" sz="5812" spc="-117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Dziękujemy za uwagę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7" y="5956399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b="true" sz="2187" spc="-45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Prezentację przygotowali: Michał Kaczor, Przemysław Kałuziński i Jakub Kuśmierczyk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7" y="2423071"/>
            <a:ext cx="7442746" cy="919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b="true" sz="5812" spc="-117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Opis Aplikacji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081165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Cel Aplikacji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753570"/>
            <a:ext cx="7805886" cy="2214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została zaprojektowana z myślą o zapewnieniu użytkownikom bezpiecznego i wygodnego sposobu zarządzania ich danymi uwierzytelniającymi. Oferuje ona kompleksowe rozwiązanie do przechowywania, analizy i generowania haseł, zapewniając bezpieczeństwo w świecie cyfrowym.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9401" y="4081165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Kluczowe Funkcje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753570"/>
            <a:ext cx="7805886" cy="2214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oferuje szeroki zakres funkcji, w tym: bezpieczne przechowywanie haseł, analizę ich siły, generowanie silnych haseł oraz intuicyjny interfejs użytkownika. Zastosowano zaawansowane mechanizmy szyfrowania, aby zapewnić najwyższą ochronę danych użytkowników.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25234" y="733127"/>
            <a:ext cx="7254628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4"/>
              </a:lnSpc>
            </a:pPr>
            <a:r>
              <a:rPr lang="en-US" b="true" sz="5687" spc="-113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Analiza Siły Haseł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20471" y="2389138"/>
            <a:ext cx="631329" cy="631329"/>
            <a:chOff x="0" y="0"/>
            <a:chExt cx="841772" cy="8417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829183" cy="829183"/>
            </a:xfrm>
            <a:custGeom>
              <a:avLst/>
              <a:gdLst/>
              <a:ahLst/>
              <a:cxnLst/>
              <a:rect r="r" b="b" t="t" l="l"/>
              <a:pathLst>
                <a:path h="829183" w="829183">
                  <a:moveTo>
                    <a:pt x="0" y="154813"/>
                  </a:moveTo>
                  <a:cubicBezTo>
                    <a:pt x="0" y="69342"/>
                    <a:pt x="69342" y="0"/>
                    <a:pt x="154813" y="0"/>
                  </a:cubicBezTo>
                  <a:lnTo>
                    <a:pt x="674370" y="0"/>
                  </a:lnTo>
                  <a:cubicBezTo>
                    <a:pt x="759841" y="0"/>
                    <a:pt x="829183" y="69342"/>
                    <a:pt x="829183" y="154813"/>
                  </a:cubicBezTo>
                  <a:lnTo>
                    <a:pt x="829183" y="674370"/>
                  </a:lnTo>
                  <a:cubicBezTo>
                    <a:pt x="829183" y="759841"/>
                    <a:pt x="759841" y="829183"/>
                    <a:pt x="674370" y="829183"/>
                  </a:cubicBezTo>
                  <a:lnTo>
                    <a:pt x="154813" y="829183"/>
                  </a:lnTo>
                  <a:cubicBezTo>
                    <a:pt x="69342" y="829056"/>
                    <a:pt x="0" y="759841"/>
                    <a:pt x="0" y="674370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41756" cy="841883"/>
            </a:xfrm>
            <a:custGeom>
              <a:avLst/>
              <a:gdLst/>
              <a:ahLst/>
              <a:cxnLst/>
              <a:rect r="r" b="b" t="t" l="l"/>
              <a:pathLst>
                <a:path h="841883" w="841756">
                  <a:moveTo>
                    <a:pt x="0" y="161163"/>
                  </a:moveTo>
                  <a:cubicBezTo>
                    <a:pt x="0" y="72136"/>
                    <a:pt x="72136" y="0"/>
                    <a:pt x="161163" y="0"/>
                  </a:cubicBez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cubicBezTo>
                    <a:pt x="769620" y="0"/>
                    <a:pt x="841756" y="72136"/>
                    <a:pt x="841756" y="161163"/>
                  </a:cubicBezTo>
                  <a:lnTo>
                    <a:pt x="841756" y="680720"/>
                  </a:lnTo>
                  <a:lnTo>
                    <a:pt x="835406" y="680720"/>
                  </a:lnTo>
                  <a:lnTo>
                    <a:pt x="841756" y="680720"/>
                  </a:lnTo>
                  <a:cubicBezTo>
                    <a:pt x="841756" y="769747"/>
                    <a:pt x="769620" y="841883"/>
                    <a:pt x="680593" y="841883"/>
                  </a:cubicBezTo>
                  <a:lnTo>
                    <a:pt x="680593" y="835533"/>
                  </a:lnTo>
                  <a:lnTo>
                    <a:pt x="680593" y="841883"/>
                  </a:lnTo>
                  <a:lnTo>
                    <a:pt x="161163" y="841883"/>
                  </a:lnTo>
                  <a:lnTo>
                    <a:pt x="161163" y="835533"/>
                  </a:lnTo>
                  <a:lnTo>
                    <a:pt x="161163" y="841883"/>
                  </a:lnTo>
                  <a:cubicBezTo>
                    <a:pt x="72136" y="841756"/>
                    <a:pt x="0" y="769620"/>
                    <a:pt x="0" y="680720"/>
                  </a:cubicBezTo>
                  <a:lnTo>
                    <a:pt x="0" y="161163"/>
                  </a:lnTo>
                  <a:lnTo>
                    <a:pt x="6350" y="161163"/>
                  </a:lnTo>
                  <a:lnTo>
                    <a:pt x="0" y="161163"/>
                  </a:lnTo>
                  <a:moveTo>
                    <a:pt x="12700" y="161163"/>
                  </a:moveTo>
                  <a:lnTo>
                    <a:pt x="12700" y="680720"/>
                  </a:lnTo>
                  <a:lnTo>
                    <a:pt x="6350" y="680720"/>
                  </a:lnTo>
                  <a:lnTo>
                    <a:pt x="12700" y="680720"/>
                  </a:lnTo>
                  <a:cubicBezTo>
                    <a:pt x="12700" y="762635"/>
                    <a:pt x="79121" y="829183"/>
                    <a:pt x="161163" y="829183"/>
                  </a:cubicBezTo>
                  <a:lnTo>
                    <a:pt x="680720" y="829183"/>
                  </a:lnTo>
                  <a:cubicBezTo>
                    <a:pt x="762635" y="829183"/>
                    <a:pt x="829183" y="762762"/>
                    <a:pt x="829183" y="680720"/>
                  </a:cubicBezTo>
                  <a:lnTo>
                    <a:pt x="829183" y="161163"/>
                  </a:lnTo>
                  <a:lnTo>
                    <a:pt x="835533" y="161163"/>
                  </a:lnTo>
                  <a:lnTo>
                    <a:pt x="829183" y="161163"/>
                  </a:lnTo>
                  <a:cubicBezTo>
                    <a:pt x="829056" y="79121"/>
                    <a:pt x="762635" y="12700"/>
                    <a:pt x="680720" y="12700"/>
                  </a:cubicBezTo>
                  <a:lnTo>
                    <a:pt x="161163" y="12700"/>
                  </a:lnTo>
                  <a:lnTo>
                    <a:pt x="161163" y="6350"/>
                  </a:lnTo>
                  <a:lnTo>
                    <a:pt x="161163" y="12700"/>
                  </a:lnTo>
                  <a:cubicBezTo>
                    <a:pt x="79121" y="12700"/>
                    <a:pt x="12700" y="79121"/>
                    <a:pt x="12700" y="161163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047285" y="2553741"/>
            <a:ext cx="177553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b="true" sz="3374" spc="-6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23262" y="2365325"/>
            <a:ext cx="3711625" cy="900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Ocena w Czasie Rzeczywistym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23262" y="3371106"/>
            <a:ext cx="3711625" cy="1697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ocenia siłę każdego dodanego hasła w czasie rzeczywistym, wykorzystując algorytm z biblioteki zxcvbn.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706350" y="2389138"/>
            <a:ext cx="631329" cy="631329"/>
            <a:chOff x="0" y="0"/>
            <a:chExt cx="841772" cy="84177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829183" cy="829183"/>
            </a:xfrm>
            <a:custGeom>
              <a:avLst/>
              <a:gdLst/>
              <a:ahLst/>
              <a:cxnLst/>
              <a:rect r="r" b="b" t="t" l="l"/>
              <a:pathLst>
                <a:path h="829183" w="829183">
                  <a:moveTo>
                    <a:pt x="0" y="154813"/>
                  </a:moveTo>
                  <a:cubicBezTo>
                    <a:pt x="0" y="69342"/>
                    <a:pt x="69342" y="0"/>
                    <a:pt x="154813" y="0"/>
                  </a:cubicBezTo>
                  <a:lnTo>
                    <a:pt x="674370" y="0"/>
                  </a:lnTo>
                  <a:cubicBezTo>
                    <a:pt x="759841" y="0"/>
                    <a:pt x="829183" y="69342"/>
                    <a:pt x="829183" y="154813"/>
                  </a:cubicBezTo>
                  <a:lnTo>
                    <a:pt x="829183" y="674370"/>
                  </a:lnTo>
                  <a:cubicBezTo>
                    <a:pt x="829183" y="759841"/>
                    <a:pt x="759841" y="829183"/>
                    <a:pt x="674370" y="829183"/>
                  </a:cubicBezTo>
                  <a:lnTo>
                    <a:pt x="154813" y="829183"/>
                  </a:lnTo>
                  <a:cubicBezTo>
                    <a:pt x="69342" y="829056"/>
                    <a:pt x="0" y="759841"/>
                    <a:pt x="0" y="674370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1756" cy="841883"/>
            </a:xfrm>
            <a:custGeom>
              <a:avLst/>
              <a:gdLst/>
              <a:ahLst/>
              <a:cxnLst/>
              <a:rect r="r" b="b" t="t" l="l"/>
              <a:pathLst>
                <a:path h="841883" w="841756">
                  <a:moveTo>
                    <a:pt x="0" y="161163"/>
                  </a:moveTo>
                  <a:cubicBezTo>
                    <a:pt x="0" y="72136"/>
                    <a:pt x="72136" y="0"/>
                    <a:pt x="161163" y="0"/>
                  </a:cubicBez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cubicBezTo>
                    <a:pt x="769620" y="0"/>
                    <a:pt x="841756" y="72136"/>
                    <a:pt x="841756" y="161163"/>
                  </a:cubicBezTo>
                  <a:lnTo>
                    <a:pt x="841756" y="680720"/>
                  </a:lnTo>
                  <a:lnTo>
                    <a:pt x="835406" y="680720"/>
                  </a:lnTo>
                  <a:lnTo>
                    <a:pt x="841756" y="680720"/>
                  </a:lnTo>
                  <a:cubicBezTo>
                    <a:pt x="841756" y="769747"/>
                    <a:pt x="769620" y="841883"/>
                    <a:pt x="680593" y="841883"/>
                  </a:cubicBezTo>
                  <a:lnTo>
                    <a:pt x="680593" y="835533"/>
                  </a:lnTo>
                  <a:lnTo>
                    <a:pt x="680593" y="841883"/>
                  </a:lnTo>
                  <a:lnTo>
                    <a:pt x="161163" y="841883"/>
                  </a:lnTo>
                  <a:lnTo>
                    <a:pt x="161163" y="835533"/>
                  </a:lnTo>
                  <a:lnTo>
                    <a:pt x="161163" y="841883"/>
                  </a:lnTo>
                  <a:cubicBezTo>
                    <a:pt x="72136" y="841756"/>
                    <a:pt x="0" y="769620"/>
                    <a:pt x="0" y="680720"/>
                  </a:cubicBezTo>
                  <a:lnTo>
                    <a:pt x="0" y="161163"/>
                  </a:lnTo>
                  <a:lnTo>
                    <a:pt x="6350" y="161163"/>
                  </a:lnTo>
                  <a:lnTo>
                    <a:pt x="0" y="161163"/>
                  </a:lnTo>
                  <a:moveTo>
                    <a:pt x="12700" y="161163"/>
                  </a:moveTo>
                  <a:lnTo>
                    <a:pt x="12700" y="680720"/>
                  </a:lnTo>
                  <a:lnTo>
                    <a:pt x="6350" y="680720"/>
                  </a:lnTo>
                  <a:lnTo>
                    <a:pt x="12700" y="680720"/>
                  </a:lnTo>
                  <a:cubicBezTo>
                    <a:pt x="12700" y="762635"/>
                    <a:pt x="79121" y="829183"/>
                    <a:pt x="161163" y="829183"/>
                  </a:cubicBezTo>
                  <a:lnTo>
                    <a:pt x="680720" y="829183"/>
                  </a:lnTo>
                  <a:cubicBezTo>
                    <a:pt x="762635" y="829183"/>
                    <a:pt x="829183" y="762762"/>
                    <a:pt x="829183" y="680720"/>
                  </a:cubicBezTo>
                  <a:lnTo>
                    <a:pt x="829183" y="161163"/>
                  </a:lnTo>
                  <a:lnTo>
                    <a:pt x="835533" y="161163"/>
                  </a:lnTo>
                  <a:lnTo>
                    <a:pt x="829183" y="161163"/>
                  </a:lnTo>
                  <a:cubicBezTo>
                    <a:pt x="829056" y="79121"/>
                    <a:pt x="762635" y="12700"/>
                    <a:pt x="680720" y="12700"/>
                  </a:cubicBezTo>
                  <a:lnTo>
                    <a:pt x="161163" y="12700"/>
                  </a:lnTo>
                  <a:lnTo>
                    <a:pt x="161163" y="6350"/>
                  </a:lnTo>
                  <a:lnTo>
                    <a:pt x="161163" y="12700"/>
                  </a:lnTo>
                  <a:cubicBezTo>
                    <a:pt x="79121" y="12700"/>
                    <a:pt x="12700" y="79121"/>
                    <a:pt x="12700" y="161163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902952" y="2553741"/>
            <a:ext cx="238125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b="true" sz="3374" spc="-6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609141" y="2365325"/>
            <a:ext cx="362723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Szczegółowa Analiza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09141" y="2917775"/>
            <a:ext cx="3711625" cy="2982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System analizuje takie aspekty jak długość hasła, użycie małych i wielkich liter, cyfr oraz znaków specjalnych. Zastosowanie biblioteki zxcvbn pozwala na dokładne ocenienie złożoności i odporności hasła na ataki.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7820471" y="7574905"/>
            <a:ext cx="631329" cy="631329"/>
            <a:chOff x="0" y="0"/>
            <a:chExt cx="841772" cy="8417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29183" cy="829183"/>
            </a:xfrm>
            <a:custGeom>
              <a:avLst/>
              <a:gdLst/>
              <a:ahLst/>
              <a:cxnLst/>
              <a:rect r="r" b="b" t="t" l="l"/>
              <a:pathLst>
                <a:path h="829183" w="829183">
                  <a:moveTo>
                    <a:pt x="0" y="154813"/>
                  </a:moveTo>
                  <a:cubicBezTo>
                    <a:pt x="0" y="69342"/>
                    <a:pt x="69342" y="0"/>
                    <a:pt x="154813" y="0"/>
                  </a:cubicBezTo>
                  <a:lnTo>
                    <a:pt x="674370" y="0"/>
                  </a:lnTo>
                  <a:cubicBezTo>
                    <a:pt x="759841" y="0"/>
                    <a:pt x="829183" y="69342"/>
                    <a:pt x="829183" y="154813"/>
                  </a:cubicBezTo>
                  <a:lnTo>
                    <a:pt x="829183" y="674370"/>
                  </a:lnTo>
                  <a:cubicBezTo>
                    <a:pt x="829183" y="759841"/>
                    <a:pt x="759841" y="829183"/>
                    <a:pt x="674370" y="829183"/>
                  </a:cubicBezTo>
                  <a:lnTo>
                    <a:pt x="154813" y="829183"/>
                  </a:lnTo>
                  <a:cubicBezTo>
                    <a:pt x="69342" y="829056"/>
                    <a:pt x="0" y="759841"/>
                    <a:pt x="0" y="674370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41756" cy="841883"/>
            </a:xfrm>
            <a:custGeom>
              <a:avLst/>
              <a:gdLst/>
              <a:ahLst/>
              <a:cxnLst/>
              <a:rect r="r" b="b" t="t" l="l"/>
              <a:pathLst>
                <a:path h="841883" w="841756">
                  <a:moveTo>
                    <a:pt x="0" y="161163"/>
                  </a:moveTo>
                  <a:cubicBezTo>
                    <a:pt x="0" y="72136"/>
                    <a:pt x="72136" y="0"/>
                    <a:pt x="161163" y="0"/>
                  </a:cubicBez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lnTo>
                    <a:pt x="680720" y="6350"/>
                  </a:lnTo>
                  <a:lnTo>
                    <a:pt x="680720" y="0"/>
                  </a:lnTo>
                  <a:cubicBezTo>
                    <a:pt x="769620" y="0"/>
                    <a:pt x="841756" y="72136"/>
                    <a:pt x="841756" y="161163"/>
                  </a:cubicBezTo>
                  <a:lnTo>
                    <a:pt x="841756" y="680720"/>
                  </a:lnTo>
                  <a:lnTo>
                    <a:pt x="835406" y="680720"/>
                  </a:lnTo>
                  <a:lnTo>
                    <a:pt x="841756" y="680720"/>
                  </a:lnTo>
                  <a:cubicBezTo>
                    <a:pt x="841756" y="769747"/>
                    <a:pt x="769620" y="841883"/>
                    <a:pt x="680593" y="841883"/>
                  </a:cubicBezTo>
                  <a:lnTo>
                    <a:pt x="680593" y="835533"/>
                  </a:lnTo>
                  <a:lnTo>
                    <a:pt x="680593" y="841883"/>
                  </a:lnTo>
                  <a:lnTo>
                    <a:pt x="161163" y="841883"/>
                  </a:lnTo>
                  <a:lnTo>
                    <a:pt x="161163" y="835533"/>
                  </a:lnTo>
                  <a:lnTo>
                    <a:pt x="161163" y="841883"/>
                  </a:lnTo>
                  <a:cubicBezTo>
                    <a:pt x="72136" y="841756"/>
                    <a:pt x="0" y="769620"/>
                    <a:pt x="0" y="680720"/>
                  </a:cubicBezTo>
                  <a:lnTo>
                    <a:pt x="0" y="161163"/>
                  </a:lnTo>
                  <a:lnTo>
                    <a:pt x="6350" y="161163"/>
                  </a:lnTo>
                  <a:lnTo>
                    <a:pt x="0" y="161163"/>
                  </a:lnTo>
                  <a:moveTo>
                    <a:pt x="12700" y="161163"/>
                  </a:moveTo>
                  <a:lnTo>
                    <a:pt x="12700" y="680720"/>
                  </a:lnTo>
                  <a:lnTo>
                    <a:pt x="6350" y="680720"/>
                  </a:lnTo>
                  <a:lnTo>
                    <a:pt x="12700" y="680720"/>
                  </a:lnTo>
                  <a:cubicBezTo>
                    <a:pt x="12700" y="762635"/>
                    <a:pt x="79121" y="829183"/>
                    <a:pt x="161163" y="829183"/>
                  </a:cubicBezTo>
                  <a:lnTo>
                    <a:pt x="680720" y="829183"/>
                  </a:lnTo>
                  <a:cubicBezTo>
                    <a:pt x="762635" y="829183"/>
                    <a:pt x="829183" y="762762"/>
                    <a:pt x="829183" y="680720"/>
                  </a:cubicBezTo>
                  <a:lnTo>
                    <a:pt x="829183" y="161163"/>
                  </a:lnTo>
                  <a:lnTo>
                    <a:pt x="835533" y="161163"/>
                  </a:lnTo>
                  <a:lnTo>
                    <a:pt x="829183" y="161163"/>
                  </a:lnTo>
                  <a:cubicBezTo>
                    <a:pt x="829056" y="79121"/>
                    <a:pt x="762635" y="12700"/>
                    <a:pt x="680720" y="12700"/>
                  </a:cubicBezTo>
                  <a:lnTo>
                    <a:pt x="161163" y="12700"/>
                  </a:lnTo>
                  <a:lnTo>
                    <a:pt x="161163" y="6350"/>
                  </a:lnTo>
                  <a:lnTo>
                    <a:pt x="161163" y="12700"/>
                  </a:lnTo>
                  <a:cubicBezTo>
                    <a:pt x="79121" y="12700"/>
                    <a:pt x="12700" y="79121"/>
                    <a:pt x="12700" y="161163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017222" y="7739509"/>
            <a:ext cx="23767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b="true" sz="3374" spc="-6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723262" y="7551092"/>
            <a:ext cx="564624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b="true" sz="2812" spc="-57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Wskazówki Dotyczące Poprawy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723262" y="8103542"/>
            <a:ext cx="8597504" cy="1268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spc="-43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dostarcza szczegółowe wskazówki dotyczące poprawy słabych haseł, pomagając użytkownikom w tworzeniu bezpieczniejszych i bardziej odpornych na ataki kombinacji.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87475" y="536117"/>
            <a:ext cx="8353722" cy="919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b="true" sz="5812" spc="-117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Zastosowane Technologie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87475" y="2781746"/>
            <a:ext cx="5254973" cy="6220718"/>
            <a:chOff x="0" y="0"/>
            <a:chExt cx="7006630" cy="82942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6993890" cy="8281543"/>
            </a:xfrm>
            <a:custGeom>
              <a:avLst/>
              <a:gdLst/>
              <a:ahLst/>
              <a:cxnLst/>
              <a:rect r="r" b="b" t="t" l="l"/>
              <a:pathLst>
                <a:path h="8281543" w="6993890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8122793"/>
                  </a:lnTo>
                  <a:cubicBezTo>
                    <a:pt x="6993890" y="8210550"/>
                    <a:pt x="6922770" y="8281543"/>
                    <a:pt x="6835140" y="8281543"/>
                  </a:cubicBezTo>
                  <a:lnTo>
                    <a:pt x="158750" y="8281543"/>
                  </a:lnTo>
                  <a:cubicBezTo>
                    <a:pt x="71120" y="8281543"/>
                    <a:pt x="0" y="8210424"/>
                    <a:pt x="0" y="8122793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006590" cy="8294243"/>
            </a:xfrm>
            <a:custGeom>
              <a:avLst/>
              <a:gdLst/>
              <a:ahLst/>
              <a:cxnLst/>
              <a:rect r="r" b="b" t="t" l="l"/>
              <a:pathLst>
                <a:path h="8294243" w="7006590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8129143"/>
                  </a:lnTo>
                  <a:lnTo>
                    <a:pt x="7000240" y="8129143"/>
                  </a:lnTo>
                  <a:lnTo>
                    <a:pt x="7006590" y="8129143"/>
                  </a:lnTo>
                  <a:cubicBezTo>
                    <a:pt x="7006590" y="8220329"/>
                    <a:pt x="6932676" y="8294243"/>
                    <a:pt x="6841490" y="8294243"/>
                  </a:cubicBezTo>
                  <a:lnTo>
                    <a:pt x="6841490" y="8287893"/>
                  </a:lnTo>
                  <a:lnTo>
                    <a:pt x="6841490" y="8294243"/>
                  </a:lnTo>
                  <a:lnTo>
                    <a:pt x="165100" y="8294243"/>
                  </a:lnTo>
                  <a:lnTo>
                    <a:pt x="165100" y="8287893"/>
                  </a:lnTo>
                  <a:lnTo>
                    <a:pt x="165100" y="8294243"/>
                  </a:lnTo>
                  <a:cubicBezTo>
                    <a:pt x="73914" y="8294243"/>
                    <a:pt x="0" y="8220329"/>
                    <a:pt x="0" y="812914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8129143"/>
                  </a:lnTo>
                  <a:lnTo>
                    <a:pt x="6350" y="8129143"/>
                  </a:lnTo>
                  <a:lnTo>
                    <a:pt x="12700" y="8129143"/>
                  </a:lnTo>
                  <a:cubicBezTo>
                    <a:pt x="12700" y="8213344"/>
                    <a:pt x="80899" y="8281543"/>
                    <a:pt x="165100" y="8281543"/>
                  </a:cubicBezTo>
                  <a:lnTo>
                    <a:pt x="6841490" y="8281543"/>
                  </a:lnTo>
                  <a:cubicBezTo>
                    <a:pt x="6925691" y="8281543"/>
                    <a:pt x="6993890" y="8213344"/>
                    <a:pt x="6993890" y="8129143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85280" y="3060501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Vite i React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5280" y="3812593"/>
            <a:ext cx="4659362" cy="3663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6"/>
              </a:lnSpc>
            </a:pPr>
            <a:r>
              <a:rPr lang="en-US" sz="1987" spc="-40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Vite i React to nowoczesne narzędzia do tworzenia aplikacji internetowych, które zapewniają wysoką wydajność, skalowalność i elastyczność. Vite jest szybkim serwerem rozwoju, który przyspiesza proces tworzenia aplikacji, a React to biblioteka JavaScript, która ułatwia budowanie interaktywnych interfejsów użytkownika.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516440" y="2781746"/>
            <a:ext cx="5254973" cy="6220718"/>
            <a:chOff x="0" y="0"/>
            <a:chExt cx="7006630" cy="82942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993890" cy="8281543"/>
            </a:xfrm>
            <a:custGeom>
              <a:avLst/>
              <a:gdLst/>
              <a:ahLst/>
              <a:cxnLst/>
              <a:rect r="r" b="b" t="t" l="l"/>
              <a:pathLst>
                <a:path h="8281543" w="6993890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8122793"/>
                  </a:lnTo>
                  <a:cubicBezTo>
                    <a:pt x="6993890" y="8210550"/>
                    <a:pt x="6922770" y="8281543"/>
                    <a:pt x="6835140" y="8281543"/>
                  </a:cubicBezTo>
                  <a:lnTo>
                    <a:pt x="158750" y="8281543"/>
                  </a:lnTo>
                  <a:cubicBezTo>
                    <a:pt x="71120" y="8281543"/>
                    <a:pt x="0" y="8210424"/>
                    <a:pt x="0" y="8122793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006590" cy="8294243"/>
            </a:xfrm>
            <a:custGeom>
              <a:avLst/>
              <a:gdLst/>
              <a:ahLst/>
              <a:cxnLst/>
              <a:rect r="r" b="b" t="t" l="l"/>
              <a:pathLst>
                <a:path h="8294243" w="7006590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8129143"/>
                  </a:lnTo>
                  <a:lnTo>
                    <a:pt x="7000240" y="8129143"/>
                  </a:lnTo>
                  <a:lnTo>
                    <a:pt x="7006590" y="8129143"/>
                  </a:lnTo>
                  <a:cubicBezTo>
                    <a:pt x="7006590" y="8220329"/>
                    <a:pt x="6932676" y="8294243"/>
                    <a:pt x="6841490" y="8294243"/>
                  </a:cubicBezTo>
                  <a:lnTo>
                    <a:pt x="6841490" y="8287893"/>
                  </a:lnTo>
                  <a:lnTo>
                    <a:pt x="6841490" y="8294243"/>
                  </a:lnTo>
                  <a:lnTo>
                    <a:pt x="165100" y="8294243"/>
                  </a:lnTo>
                  <a:lnTo>
                    <a:pt x="165100" y="8287893"/>
                  </a:lnTo>
                  <a:lnTo>
                    <a:pt x="165100" y="8294243"/>
                  </a:lnTo>
                  <a:cubicBezTo>
                    <a:pt x="73914" y="8294243"/>
                    <a:pt x="0" y="8220329"/>
                    <a:pt x="0" y="812914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8129143"/>
                  </a:lnTo>
                  <a:lnTo>
                    <a:pt x="6350" y="8129143"/>
                  </a:lnTo>
                  <a:lnTo>
                    <a:pt x="12700" y="8129143"/>
                  </a:lnTo>
                  <a:cubicBezTo>
                    <a:pt x="12700" y="8213344"/>
                    <a:pt x="80899" y="8281543"/>
                    <a:pt x="165100" y="8281543"/>
                  </a:cubicBezTo>
                  <a:lnTo>
                    <a:pt x="6841490" y="8281543"/>
                  </a:lnTo>
                  <a:cubicBezTo>
                    <a:pt x="6925691" y="8281543"/>
                    <a:pt x="6993890" y="8213344"/>
                    <a:pt x="6993890" y="8129143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814319" y="3023926"/>
            <a:ext cx="4178060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JavaScript i Express.js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14319" y="3812593"/>
            <a:ext cx="4659362" cy="3663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6"/>
              </a:lnSpc>
            </a:pPr>
            <a:r>
              <a:rPr lang="en-US" sz="1987" spc="-40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JavaScript to język programowania, który jest podstawą większości nowoczesnych aplikacji internetowych, a Express.js to framework Node.js, który ułatwia tworzenie aplikacji serwerowych. Zastosowanie tych technologii pozwala na łatwą integrację z bibliotekami takimi jak zxcvbn, zapewniając elastyczność w projektowaniu i rozwoju aplikacji.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45404" y="2781746"/>
            <a:ext cx="5254973" cy="6220718"/>
            <a:chOff x="0" y="0"/>
            <a:chExt cx="7006630" cy="82942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6993890" cy="8281543"/>
            </a:xfrm>
            <a:custGeom>
              <a:avLst/>
              <a:gdLst/>
              <a:ahLst/>
              <a:cxnLst/>
              <a:rect r="r" b="b" t="t" l="l"/>
              <a:pathLst>
                <a:path h="8281543" w="6993890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835140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8122793"/>
                  </a:lnTo>
                  <a:cubicBezTo>
                    <a:pt x="6993890" y="8210550"/>
                    <a:pt x="6922770" y="8281543"/>
                    <a:pt x="6835140" y="8281543"/>
                  </a:cubicBezTo>
                  <a:lnTo>
                    <a:pt x="158750" y="8281543"/>
                  </a:lnTo>
                  <a:cubicBezTo>
                    <a:pt x="71120" y="8281543"/>
                    <a:pt x="0" y="8210424"/>
                    <a:pt x="0" y="8122793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006590" cy="8294243"/>
            </a:xfrm>
            <a:custGeom>
              <a:avLst/>
              <a:gdLst/>
              <a:ahLst/>
              <a:cxnLst/>
              <a:rect r="r" b="b" t="t" l="l"/>
              <a:pathLst>
                <a:path h="8294243" w="7006590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841490" y="0"/>
                  </a:lnTo>
                  <a:lnTo>
                    <a:pt x="6841490" y="6350"/>
                  </a:lnTo>
                  <a:lnTo>
                    <a:pt x="6841490" y="0"/>
                  </a:lnTo>
                  <a:cubicBezTo>
                    <a:pt x="6932676" y="0"/>
                    <a:pt x="7006590" y="73914"/>
                    <a:pt x="7006590" y="165100"/>
                  </a:cubicBezTo>
                  <a:lnTo>
                    <a:pt x="7000240" y="165100"/>
                  </a:lnTo>
                  <a:lnTo>
                    <a:pt x="7006590" y="165100"/>
                  </a:lnTo>
                  <a:lnTo>
                    <a:pt x="7006590" y="8129143"/>
                  </a:lnTo>
                  <a:lnTo>
                    <a:pt x="7000240" y="8129143"/>
                  </a:lnTo>
                  <a:lnTo>
                    <a:pt x="7006590" y="8129143"/>
                  </a:lnTo>
                  <a:cubicBezTo>
                    <a:pt x="7006590" y="8220329"/>
                    <a:pt x="6932676" y="8294243"/>
                    <a:pt x="6841490" y="8294243"/>
                  </a:cubicBezTo>
                  <a:lnTo>
                    <a:pt x="6841490" y="8287893"/>
                  </a:lnTo>
                  <a:lnTo>
                    <a:pt x="6841490" y="8294243"/>
                  </a:lnTo>
                  <a:lnTo>
                    <a:pt x="165100" y="8294243"/>
                  </a:lnTo>
                  <a:lnTo>
                    <a:pt x="165100" y="8287893"/>
                  </a:lnTo>
                  <a:lnTo>
                    <a:pt x="165100" y="8294243"/>
                  </a:lnTo>
                  <a:cubicBezTo>
                    <a:pt x="73914" y="8294243"/>
                    <a:pt x="0" y="8220329"/>
                    <a:pt x="0" y="8129143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8129143"/>
                  </a:lnTo>
                  <a:lnTo>
                    <a:pt x="6350" y="8129143"/>
                  </a:lnTo>
                  <a:lnTo>
                    <a:pt x="12700" y="8129143"/>
                  </a:lnTo>
                  <a:cubicBezTo>
                    <a:pt x="12700" y="8213344"/>
                    <a:pt x="80899" y="8281543"/>
                    <a:pt x="165100" y="8281543"/>
                  </a:cubicBezTo>
                  <a:lnTo>
                    <a:pt x="6841490" y="8281543"/>
                  </a:lnTo>
                  <a:cubicBezTo>
                    <a:pt x="6925691" y="8281543"/>
                    <a:pt x="6993890" y="8213344"/>
                    <a:pt x="6993890" y="8129143"/>
                  </a:cubicBezTo>
                  <a:lnTo>
                    <a:pt x="6993890" y="165100"/>
                  </a:lnTo>
                  <a:cubicBezTo>
                    <a:pt x="6993890" y="80899"/>
                    <a:pt x="6925691" y="12700"/>
                    <a:pt x="6841490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343210" y="3060501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MySQL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42912" y="3812593"/>
            <a:ext cx="4659362" cy="3254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6"/>
              </a:lnSpc>
            </a:pPr>
            <a:r>
              <a:rPr lang="en-US" sz="1987" spc="-40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MySQL to popularny i niezawodny system zarządzania relacyjnymi bazami danych (RDBMS), który jest idealnym wyborem dla aplikacji wymagających bezpiecznego i wydajnego przechowywania danych. Aplikacja korzysta z bazy danych MySQL do przechowywania zaszyfrowanych haseł i innych danych użytkownika.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2749451"/>
          </a:xfrm>
          <a:custGeom>
            <a:avLst/>
            <a:gdLst/>
            <a:ahLst/>
            <a:cxnLst/>
            <a:rect r="r" b="b" t="t" l="l"/>
            <a:pathLst>
              <a:path h="2749451" w="18288000">
                <a:moveTo>
                  <a:pt x="0" y="0"/>
                </a:moveTo>
                <a:lnTo>
                  <a:pt x="18288000" y="0"/>
                </a:lnTo>
                <a:lnTo>
                  <a:pt x="18288000" y="2749451"/>
                </a:lnTo>
                <a:lnTo>
                  <a:pt x="0" y="27494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9" r="0" b="-5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69739" y="3325714"/>
            <a:ext cx="5774085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b="true" sz="4499" spc="-91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Interfejs Użytkownika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69739" y="4405908"/>
            <a:ext cx="1099691" cy="1759595"/>
          </a:xfrm>
          <a:custGeom>
            <a:avLst/>
            <a:gdLst/>
            <a:ahLst/>
            <a:cxnLst/>
            <a:rect r="r" b="b" t="t" l="l"/>
            <a:pathLst>
              <a:path h="1759595" w="1099691">
                <a:moveTo>
                  <a:pt x="0" y="0"/>
                </a:moveTo>
                <a:lnTo>
                  <a:pt x="1099691" y="0"/>
                </a:lnTo>
                <a:lnTo>
                  <a:pt x="1099691" y="1759594"/>
                </a:lnTo>
                <a:lnTo>
                  <a:pt x="0" y="17595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69" r="0" b="-26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99234" y="4606677"/>
            <a:ext cx="2886967" cy="357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b="true" sz="2249" spc="-4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Intuicyjny i Prosty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99234" y="5042298"/>
            <a:ext cx="15319027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spc="-34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posiada intuicyjny i przyjazny interfejs użytkownika, który jest prosty w obsłudze zarówno dla początkujących, jak i zaawansowanych użytkowników. Interfejs jest przejrzysty, z czytelnym układem elementów i łatwą do zrozumienia nawigacją.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69739" y="6165502"/>
            <a:ext cx="1099691" cy="1759595"/>
          </a:xfrm>
          <a:custGeom>
            <a:avLst/>
            <a:gdLst/>
            <a:ahLst/>
            <a:cxnLst/>
            <a:rect r="r" b="b" t="t" l="l"/>
            <a:pathLst>
              <a:path h="1759595" w="1099691">
                <a:moveTo>
                  <a:pt x="0" y="0"/>
                </a:moveTo>
                <a:lnTo>
                  <a:pt x="1099691" y="0"/>
                </a:lnTo>
                <a:lnTo>
                  <a:pt x="1099691" y="1759595"/>
                </a:lnTo>
                <a:lnTo>
                  <a:pt x="0" y="1759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69" r="0" b="-269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99234" y="6366272"/>
            <a:ext cx="5772001" cy="357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b="true" sz="2249" spc="-4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Funkcje Dodawania, Usuwania i Wyświetlania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99234" y="6801891"/>
            <a:ext cx="15319027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spc="-34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Użytkownicy mogą łatwo dodawać, usuwać i wyświetlać swoje hasła. Formularz dodawania hasła jest prosty i przejrzysty, z polami do wprowadzenia nazwy strony i hasła. Aplikacja wyświetla listę zapisanych haseł wraz z funkcjami do ich usunięcia.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69739" y="7925097"/>
            <a:ext cx="1099691" cy="1759595"/>
          </a:xfrm>
          <a:custGeom>
            <a:avLst/>
            <a:gdLst/>
            <a:ahLst/>
            <a:cxnLst/>
            <a:rect r="r" b="b" t="t" l="l"/>
            <a:pathLst>
              <a:path h="1759595" w="1099691">
                <a:moveTo>
                  <a:pt x="0" y="0"/>
                </a:moveTo>
                <a:lnTo>
                  <a:pt x="1099691" y="0"/>
                </a:lnTo>
                <a:lnTo>
                  <a:pt x="1099691" y="1759595"/>
                </a:lnTo>
                <a:lnTo>
                  <a:pt x="0" y="175959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69" r="0" b="-269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199234" y="8125866"/>
            <a:ext cx="3396257" cy="357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b="true" sz="2249" spc="-4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Wspomaganie Wpisywania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99234" y="8561486"/>
            <a:ext cx="15319027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spc="-34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wspiera użytkownika podczas wpisywania hasła, wyświetlając pasek siły hasła, szacowany czas złamania hasła oraz sugestie dotyczące poprawy siły hasła. Te funkcje pomagają użytkownikom w tworzeniu silnych i bezpiecznych kombinacji.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1217" y="351830"/>
            <a:ext cx="8467346" cy="776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b="true" sz="4937" spc="-100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Funkcja Generowania Haseł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193452" y="2011264"/>
            <a:ext cx="28575" cy="7419380"/>
            <a:chOff x="0" y="0"/>
            <a:chExt cx="38100" cy="989250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100" cy="9892538"/>
            </a:xfrm>
            <a:custGeom>
              <a:avLst/>
              <a:gdLst/>
              <a:ahLst/>
              <a:cxnLst/>
              <a:rect r="r" b="b" t="t" l="l"/>
              <a:pathLst>
                <a:path h="9892538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9873488"/>
                  </a:lnTo>
                  <a:cubicBezTo>
                    <a:pt x="38100" y="9884029"/>
                    <a:pt x="29591" y="9892538"/>
                    <a:pt x="19050" y="9892538"/>
                  </a:cubicBezTo>
                  <a:cubicBezTo>
                    <a:pt x="8509" y="9892538"/>
                    <a:pt x="0" y="9884029"/>
                    <a:pt x="0" y="9873488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50925" y="2540496"/>
            <a:ext cx="845492" cy="28575"/>
            <a:chOff x="0" y="0"/>
            <a:chExt cx="1127323" cy="38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27379" cy="38100"/>
            </a:xfrm>
            <a:custGeom>
              <a:avLst/>
              <a:gdLst/>
              <a:ahLst/>
              <a:cxnLst/>
              <a:rect r="r" b="b" t="t" l="l"/>
              <a:pathLst>
                <a:path h="38100" w="11273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08329" y="0"/>
                  </a:lnTo>
                  <a:cubicBezTo>
                    <a:pt x="1118870" y="0"/>
                    <a:pt x="1127379" y="8509"/>
                    <a:pt x="1127379" y="19050"/>
                  </a:cubicBezTo>
                  <a:cubicBezTo>
                    <a:pt x="1127379" y="29591"/>
                    <a:pt x="1118743" y="38100"/>
                    <a:pt x="11083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31217" y="2278261"/>
            <a:ext cx="553045" cy="553045"/>
            <a:chOff x="0" y="0"/>
            <a:chExt cx="737393" cy="73739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724662" cy="724662"/>
            </a:xfrm>
            <a:custGeom>
              <a:avLst/>
              <a:gdLst/>
              <a:ahLst/>
              <a:cxnLst/>
              <a:rect r="r" b="b" t="t" l="l"/>
              <a:pathLst>
                <a:path h="724662" w="724662">
                  <a:moveTo>
                    <a:pt x="0" y="135255"/>
                  </a:moveTo>
                  <a:cubicBezTo>
                    <a:pt x="0" y="60579"/>
                    <a:pt x="60579" y="0"/>
                    <a:pt x="135255" y="0"/>
                  </a:cubicBezTo>
                  <a:lnTo>
                    <a:pt x="589407" y="0"/>
                  </a:lnTo>
                  <a:cubicBezTo>
                    <a:pt x="664083" y="0"/>
                    <a:pt x="724662" y="60579"/>
                    <a:pt x="724662" y="135255"/>
                  </a:cubicBezTo>
                  <a:lnTo>
                    <a:pt x="724662" y="589407"/>
                  </a:lnTo>
                  <a:cubicBezTo>
                    <a:pt x="724662" y="664083"/>
                    <a:pt x="664083" y="724662"/>
                    <a:pt x="589407" y="724662"/>
                  </a:cubicBezTo>
                  <a:lnTo>
                    <a:pt x="135255" y="724662"/>
                  </a:lnTo>
                  <a:cubicBezTo>
                    <a:pt x="60579" y="724662"/>
                    <a:pt x="0" y="664083"/>
                    <a:pt x="0" y="589407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37362" cy="737362"/>
            </a:xfrm>
            <a:custGeom>
              <a:avLst/>
              <a:gdLst/>
              <a:ahLst/>
              <a:cxnLst/>
              <a:rect r="r" b="b" t="t" l="l"/>
              <a:pathLst>
                <a:path h="737362" w="737362">
                  <a:moveTo>
                    <a:pt x="0" y="141605"/>
                  </a:moveTo>
                  <a:cubicBezTo>
                    <a:pt x="0" y="63373"/>
                    <a:pt x="63373" y="0"/>
                    <a:pt x="141605" y="0"/>
                  </a:cubicBezTo>
                  <a:lnTo>
                    <a:pt x="595757" y="0"/>
                  </a:lnTo>
                  <a:lnTo>
                    <a:pt x="595757" y="6350"/>
                  </a:lnTo>
                  <a:lnTo>
                    <a:pt x="595757" y="0"/>
                  </a:lnTo>
                  <a:cubicBezTo>
                    <a:pt x="673989" y="0"/>
                    <a:pt x="737362" y="63373"/>
                    <a:pt x="737362" y="141605"/>
                  </a:cubicBezTo>
                  <a:lnTo>
                    <a:pt x="731012" y="141605"/>
                  </a:lnTo>
                  <a:lnTo>
                    <a:pt x="737362" y="141605"/>
                  </a:lnTo>
                  <a:lnTo>
                    <a:pt x="737362" y="595757"/>
                  </a:lnTo>
                  <a:lnTo>
                    <a:pt x="731012" y="595757"/>
                  </a:lnTo>
                  <a:lnTo>
                    <a:pt x="737362" y="595757"/>
                  </a:lnTo>
                  <a:cubicBezTo>
                    <a:pt x="737362" y="673989"/>
                    <a:pt x="673989" y="737362"/>
                    <a:pt x="595757" y="737362"/>
                  </a:cubicBezTo>
                  <a:lnTo>
                    <a:pt x="595757" y="731012"/>
                  </a:lnTo>
                  <a:lnTo>
                    <a:pt x="595757" y="737362"/>
                  </a:lnTo>
                  <a:lnTo>
                    <a:pt x="141605" y="737362"/>
                  </a:lnTo>
                  <a:lnTo>
                    <a:pt x="141605" y="731012"/>
                  </a:lnTo>
                  <a:lnTo>
                    <a:pt x="141605" y="737362"/>
                  </a:lnTo>
                  <a:cubicBezTo>
                    <a:pt x="63373" y="737362"/>
                    <a:pt x="0" y="673989"/>
                    <a:pt x="0" y="595757"/>
                  </a:cubicBezTo>
                  <a:lnTo>
                    <a:pt x="0" y="141605"/>
                  </a:lnTo>
                  <a:lnTo>
                    <a:pt x="6350" y="141605"/>
                  </a:lnTo>
                  <a:lnTo>
                    <a:pt x="0" y="141605"/>
                  </a:lnTo>
                  <a:moveTo>
                    <a:pt x="12700" y="141605"/>
                  </a:moveTo>
                  <a:lnTo>
                    <a:pt x="12700" y="595757"/>
                  </a:lnTo>
                  <a:lnTo>
                    <a:pt x="6350" y="595757"/>
                  </a:lnTo>
                  <a:lnTo>
                    <a:pt x="12700" y="595757"/>
                  </a:lnTo>
                  <a:cubicBezTo>
                    <a:pt x="12700" y="667004"/>
                    <a:pt x="70485" y="724662"/>
                    <a:pt x="141605" y="724662"/>
                  </a:cubicBezTo>
                  <a:lnTo>
                    <a:pt x="595757" y="724662"/>
                  </a:lnTo>
                  <a:cubicBezTo>
                    <a:pt x="667004" y="724662"/>
                    <a:pt x="724662" y="666877"/>
                    <a:pt x="724662" y="595757"/>
                  </a:cubicBezTo>
                  <a:lnTo>
                    <a:pt x="724662" y="141605"/>
                  </a:lnTo>
                  <a:cubicBezTo>
                    <a:pt x="724662" y="70485"/>
                    <a:pt x="667004" y="12700"/>
                    <a:pt x="595757" y="12700"/>
                  </a:cubicBezTo>
                  <a:lnTo>
                    <a:pt x="141605" y="12700"/>
                  </a:lnTo>
                  <a:lnTo>
                    <a:pt x="141605" y="6350"/>
                  </a:lnTo>
                  <a:lnTo>
                    <a:pt x="141605" y="12700"/>
                  </a:lnTo>
                  <a:cubicBezTo>
                    <a:pt x="70485" y="12700"/>
                    <a:pt x="12700" y="70485"/>
                    <a:pt x="12700" y="141605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30052" y="2412057"/>
            <a:ext cx="155228" cy="39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6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36329" y="2243286"/>
            <a:ext cx="3170784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Losowe Hasła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536329" y="2708225"/>
            <a:ext cx="8048179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pozwala na generowanie losowych, silnych haseł, które są trudne do złamania. Użytkownicy mogą skonfigurować długość hasła oraz poziom złożoności, aby uzyskać kombinacje, które spełniają ich potrzeby.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50925" y="5351710"/>
            <a:ext cx="845492" cy="28575"/>
            <a:chOff x="0" y="0"/>
            <a:chExt cx="1127323" cy="381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27379" cy="38100"/>
            </a:xfrm>
            <a:custGeom>
              <a:avLst/>
              <a:gdLst/>
              <a:ahLst/>
              <a:cxnLst/>
              <a:rect r="r" b="b" t="t" l="l"/>
              <a:pathLst>
                <a:path h="38100" w="11273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08329" y="0"/>
                  </a:lnTo>
                  <a:cubicBezTo>
                    <a:pt x="1118870" y="0"/>
                    <a:pt x="1127379" y="8509"/>
                    <a:pt x="1127379" y="19050"/>
                  </a:cubicBezTo>
                  <a:cubicBezTo>
                    <a:pt x="1127379" y="29591"/>
                    <a:pt x="1118743" y="38100"/>
                    <a:pt x="11083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931217" y="5089475"/>
            <a:ext cx="553045" cy="553045"/>
            <a:chOff x="0" y="0"/>
            <a:chExt cx="737393" cy="73739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724662" cy="724662"/>
            </a:xfrm>
            <a:custGeom>
              <a:avLst/>
              <a:gdLst/>
              <a:ahLst/>
              <a:cxnLst/>
              <a:rect r="r" b="b" t="t" l="l"/>
              <a:pathLst>
                <a:path h="724662" w="724662">
                  <a:moveTo>
                    <a:pt x="0" y="135255"/>
                  </a:moveTo>
                  <a:cubicBezTo>
                    <a:pt x="0" y="60579"/>
                    <a:pt x="60579" y="0"/>
                    <a:pt x="135255" y="0"/>
                  </a:cubicBezTo>
                  <a:lnTo>
                    <a:pt x="589407" y="0"/>
                  </a:lnTo>
                  <a:cubicBezTo>
                    <a:pt x="664083" y="0"/>
                    <a:pt x="724662" y="60579"/>
                    <a:pt x="724662" y="135255"/>
                  </a:cubicBezTo>
                  <a:lnTo>
                    <a:pt x="724662" y="589407"/>
                  </a:lnTo>
                  <a:cubicBezTo>
                    <a:pt x="724662" y="664083"/>
                    <a:pt x="664083" y="724662"/>
                    <a:pt x="589407" y="724662"/>
                  </a:cubicBezTo>
                  <a:lnTo>
                    <a:pt x="135255" y="724662"/>
                  </a:lnTo>
                  <a:cubicBezTo>
                    <a:pt x="60579" y="724662"/>
                    <a:pt x="0" y="664083"/>
                    <a:pt x="0" y="589407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37362" cy="737362"/>
            </a:xfrm>
            <a:custGeom>
              <a:avLst/>
              <a:gdLst/>
              <a:ahLst/>
              <a:cxnLst/>
              <a:rect r="r" b="b" t="t" l="l"/>
              <a:pathLst>
                <a:path h="737362" w="737362">
                  <a:moveTo>
                    <a:pt x="0" y="141605"/>
                  </a:moveTo>
                  <a:cubicBezTo>
                    <a:pt x="0" y="63373"/>
                    <a:pt x="63373" y="0"/>
                    <a:pt x="141605" y="0"/>
                  </a:cubicBezTo>
                  <a:lnTo>
                    <a:pt x="595757" y="0"/>
                  </a:lnTo>
                  <a:lnTo>
                    <a:pt x="595757" y="6350"/>
                  </a:lnTo>
                  <a:lnTo>
                    <a:pt x="595757" y="0"/>
                  </a:lnTo>
                  <a:cubicBezTo>
                    <a:pt x="673989" y="0"/>
                    <a:pt x="737362" y="63373"/>
                    <a:pt x="737362" y="141605"/>
                  </a:cubicBezTo>
                  <a:lnTo>
                    <a:pt x="731012" y="141605"/>
                  </a:lnTo>
                  <a:lnTo>
                    <a:pt x="737362" y="141605"/>
                  </a:lnTo>
                  <a:lnTo>
                    <a:pt x="737362" y="595757"/>
                  </a:lnTo>
                  <a:lnTo>
                    <a:pt x="731012" y="595757"/>
                  </a:lnTo>
                  <a:lnTo>
                    <a:pt x="737362" y="595757"/>
                  </a:lnTo>
                  <a:cubicBezTo>
                    <a:pt x="737362" y="673989"/>
                    <a:pt x="673989" y="737362"/>
                    <a:pt x="595757" y="737362"/>
                  </a:cubicBezTo>
                  <a:lnTo>
                    <a:pt x="595757" y="731012"/>
                  </a:lnTo>
                  <a:lnTo>
                    <a:pt x="595757" y="737362"/>
                  </a:lnTo>
                  <a:lnTo>
                    <a:pt x="141605" y="737362"/>
                  </a:lnTo>
                  <a:lnTo>
                    <a:pt x="141605" y="731012"/>
                  </a:lnTo>
                  <a:lnTo>
                    <a:pt x="141605" y="737362"/>
                  </a:lnTo>
                  <a:cubicBezTo>
                    <a:pt x="63373" y="737362"/>
                    <a:pt x="0" y="673989"/>
                    <a:pt x="0" y="595757"/>
                  </a:cubicBezTo>
                  <a:lnTo>
                    <a:pt x="0" y="141605"/>
                  </a:lnTo>
                  <a:lnTo>
                    <a:pt x="6350" y="141605"/>
                  </a:lnTo>
                  <a:lnTo>
                    <a:pt x="0" y="141605"/>
                  </a:lnTo>
                  <a:moveTo>
                    <a:pt x="12700" y="141605"/>
                  </a:moveTo>
                  <a:lnTo>
                    <a:pt x="12700" y="595757"/>
                  </a:lnTo>
                  <a:lnTo>
                    <a:pt x="6350" y="595757"/>
                  </a:lnTo>
                  <a:lnTo>
                    <a:pt x="12700" y="595757"/>
                  </a:lnTo>
                  <a:cubicBezTo>
                    <a:pt x="12700" y="667004"/>
                    <a:pt x="70485" y="724662"/>
                    <a:pt x="141605" y="724662"/>
                  </a:cubicBezTo>
                  <a:lnTo>
                    <a:pt x="595757" y="724662"/>
                  </a:lnTo>
                  <a:cubicBezTo>
                    <a:pt x="667004" y="724662"/>
                    <a:pt x="724662" y="666877"/>
                    <a:pt x="724662" y="595757"/>
                  </a:cubicBezTo>
                  <a:lnTo>
                    <a:pt x="724662" y="141605"/>
                  </a:lnTo>
                  <a:cubicBezTo>
                    <a:pt x="724662" y="70485"/>
                    <a:pt x="667004" y="12700"/>
                    <a:pt x="595757" y="12700"/>
                  </a:cubicBezTo>
                  <a:lnTo>
                    <a:pt x="141605" y="12700"/>
                  </a:lnTo>
                  <a:lnTo>
                    <a:pt x="141605" y="6350"/>
                  </a:lnTo>
                  <a:lnTo>
                    <a:pt x="141605" y="12700"/>
                  </a:lnTo>
                  <a:cubicBezTo>
                    <a:pt x="70485" y="12700"/>
                    <a:pt x="12700" y="70485"/>
                    <a:pt x="12700" y="141605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03560" y="5223273"/>
            <a:ext cx="208210" cy="39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6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536329" y="5054501"/>
            <a:ext cx="3687123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Różnorodność Znaków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536329" y="5519440"/>
            <a:ext cx="8048179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Generator wykorzystuje zbiór znaków składający się z liter (małych i wielkich), cyfr oraz symboli specjalnych. Zastosowanie różnorodnych znaków sprawia, że generowane hasła są bardziej odporne na ataki.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450925" y="7776568"/>
            <a:ext cx="845492" cy="28575"/>
            <a:chOff x="0" y="0"/>
            <a:chExt cx="1127323" cy="381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27379" cy="38100"/>
            </a:xfrm>
            <a:custGeom>
              <a:avLst/>
              <a:gdLst/>
              <a:ahLst/>
              <a:cxnLst/>
              <a:rect r="r" b="b" t="t" l="l"/>
              <a:pathLst>
                <a:path h="38100" w="1127379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108329" y="0"/>
                  </a:lnTo>
                  <a:cubicBezTo>
                    <a:pt x="1118870" y="0"/>
                    <a:pt x="1127379" y="8509"/>
                    <a:pt x="1127379" y="19050"/>
                  </a:cubicBezTo>
                  <a:cubicBezTo>
                    <a:pt x="1127379" y="29591"/>
                    <a:pt x="1118743" y="38100"/>
                    <a:pt x="110832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931217" y="7514332"/>
            <a:ext cx="553045" cy="553045"/>
            <a:chOff x="0" y="0"/>
            <a:chExt cx="737393" cy="73739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724662" cy="724662"/>
            </a:xfrm>
            <a:custGeom>
              <a:avLst/>
              <a:gdLst/>
              <a:ahLst/>
              <a:cxnLst/>
              <a:rect r="r" b="b" t="t" l="l"/>
              <a:pathLst>
                <a:path h="724662" w="724662">
                  <a:moveTo>
                    <a:pt x="0" y="135255"/>
                  </a:moveTo>
                  <a:cubicBezTo>
                    <a:pt x="0" y="60579"/>
                    <a:pt x="60579" y="0"/>
                    <a:pt x="135255" y="0"/>
                  </a:cubicBezTo>
                  <a:lnTo>
                    <a:pt x="589407" y="0"/>
                  </a:lnTo>
                  <a:cubicBezTo>
                    <a:pt x="664083" y="0"/>
                    <a:pt x="724662" y="60579"/>
                    <a:pt x="724662" y="135255"/>
                  </a:cubicBezTo>
                  <a:lnTo>
                    <a:pt x="724662" y="589407"/>
                  </a:lnTo>
                  <a:cubicBezTo>
                    <a:pt x="724662" y="664083"/>
                    <a:pt x="664083" y="724662"/>
                    <a:pt x="589407" y="724662"/>
                  </a:cubicBezTo>
                  <a:lnTo>
                    <a:pt x="135255" y="724662"/>
                  </a:lnTo>
                  <a:cubicBezTo>
                    <a:pt x="60579" y="724662"/>
                    <a:pt x="0" y="664083"/>
                    <a:pt x="0" y="589407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37362" cy="737362"/>
            </a:xfrm>
            <a:custGeom>
              <a:avLst/>
              <a:gdLst/>
              <a:ahLst/>
              <a:cxnLst/>
              <a:rect r="r" b="b" t="t" l="l"/>
              <a:pathLst>
                <a:path h="737362" w="737362">
                  <a:moveTo>
                    <a:pt x="0" y="141605"/>
                  </a:moveTo>
                  <a:cubicBezTo>
                    <a:pt x="0" y="63373"/>
                    <a:pt x="63373" y="0"/>
                    <a:pt x="141605" y="0"/>
                  </a:cubicBezTo>
                  <a:lnTo>
                    <a:pt x="595757" y="0"/>
                  </a:lnTo>
                  <a:lnTo>
                    <a:pt x="595757" y="6350"/>
                  </a:lnTo>
                  <a:lnTo>
                    <a:pt x="595757" y="0"/>
                  </a:lnTo>
                  <a:cubicBezTo>
                    <a:pt x="673989" y="0"/>
                    <a:pt x="737362" y="63373"/>
                    <a:pt x="737362" y="141605"/>
                  </a:cubicBezTo>
                  <a:lnTo>
                    <a:pt x="731012" y="141605"/>
                  </a:lnTo>
                  <a:lnTo>
                    <a:pt x="737362" y="141605"/>
                  </a:lnTo>
                  <a:lnTo>
                    <a:pt x="737362" y="595757"/>
                  </a:lnTo>
                  <a:lnTo>
                    <a:pt x="731012" y="595757"/>
                  </a:lnTo>
                  <a:lnTo>
                    <a:pt x="737362" y="595757"/>
                  </a:lnTo>
                  <a:cubicBezTo>
                    <a:pt x="737362" y="673989"/>
                    <a:pt x="673989" y="737362"/>
                    <a:pt x="595757" y="737362"/>
                  </a:cubicBezTo>
                  <a:lnTo>
                    <a:pt x="595757" y="731012"/>
                  </a:lnTo>
                  <a:lnTo>
                    <a:pt x="595757" y="737362"/>
                  </a:lnTo>
                  <a:lnTo>
                    <a:pt x="141605" y="737362"/>
                  </a:lnTo>
                  <a:lnTo>
                    <a:pt x="141605" y="731012"/>
                  </a:lnTo>
                  <a:lnTo>
                    <a:pt x="141605" y="737362"/>
                  </a:lnTo>
                  <a:cubicBezTo>
                    <a:pt x="63373" y="737362"/>
                    <a:pt x="0" y="673989"/>
                    <a:pt x="0" y="595757"/>
                  </a:cubicBezTo>
                  <a:lnTo>
                    <a:pt x="0" y="141605"/>
                  </a:lnTo>
                  <a:lnTo>
                    <a:pt x="6350" y="141605"/>
                  </a:lnTo>
                  <a:lnTo>
                    <a:pt x="0" y="141605"/>
                  </a:lnTo>
                  <a:moveTo>
                    <a:pt x="12700" y="141605"/>
                  </a:moveTo>
                  <a:lnTo>
                    <a:pt x="12700" y="595757"/>
                  </a:lnTo>
                  <a:lnTo>
                    <a:pt x="6350" y="595757"/>
                  </a:lnTo>
                  <a:lnTo>
                    <a:pt x="12700" y="595757"/>
                  </a:lnTo>
                  <a:cubicBezTo>
                    <a:pt x="12700" y="667004"/>
                    <a:pt x="70485" y="724662"/>
                    <a:pt x="141605" y="724662"/>
                  </a:cubicBezTo>
                  <a:lnTo>
                    <a:pt x="595757" y="724662"/>
                  </a:lnTo>
                  <a:cubicBezTo>
                    <a:pt x="667004" y="724662"/>
                    <a:pt x="724662" y="666877"/>
                    <a:pt x="724662" y="595757"/>
                  </a:cubicBezTo>
                  <a:lnTo>
                    <a:pt x="724662" y="141605"/>
                  </a:lnTo>
                  <a:cubicBezTo>
                    <a:pt x="724662" y="70485"/>
                    <a:pt x="667004" y="12700"/>
                    <a:pt x="595757" y="12700"/>
                  </a:cubicBezTo>
                  <a:lnTo>
                    <a:pt x="141605" y="12700"/>
                  </a:lnTo>
                  <a:lnTo>
                    <a:pt x="141605" y="6350"/>
                  </a:lnTo>
                  <a:lnTo>
                    <a:pt x="141605" y="12700"/>
                  </a:lnTo>
                  <a:cubicBezTo>
                    <a:pt x="70485" y="12700"/>
                    <a:pt x="12700" y="70485"/>
                    <a:pt x="12700" y="141605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103859" y="7648129"/>
            <a:ext cx="207764" cy="39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7"/>
              </a:lnSpc>
            </a:pPr>
            <a:r>
              <a:rPr lang="en-US" b="true" sz="2937" spc="-6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536329" y="7479357"/>
            <a:ext cx="3818156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Zaawansowane Funkcje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536329" y="7944296"/>
            <a:ext cx="8048179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W przyszłości funkcja generowania haseł może zostać rozszerzona o dodatkowe opcje, takie jak generowanie haseł oparte na frazach, a także włączenie mechanizmów zapamiętywania lub kopiowania do schowka.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7" y="1802011"/>
            <a:ext cx="7442746" cy="919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b="true" sz="5812" spc="-117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Architektura Aplikacji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3722935" y="3337471"/>
            <a:ext cx="2690069" cy="1655861"/>
          </a:xfrm>
          <a:custGeom>
            <a:avLst/>
            <a:gdLst/>
            <a:ahLst/>
            <a:cxnLst/>
            <a:rect r="r" b="b" t="t" l="l"/>
            <a:pathLst>
              <a:path h="1655861" w="2690069">
                <a:moveTo>
                  <a:pt x="0" y="0"/>
                </a:moveTo>
                <a:lnTo>
                  <a:pt x="2690069" y="0"/>
                </a:lnTo>
                <a:lnTo>
                  <a:pt x="2690069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9" r="0" b="-11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995565" y="3973414"/>
            <a:ext cx="144661" cy="531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b="true" sz="2750" spc="-56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96521" y="3601939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Warstwa Klienta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6521" y="4160936"/>
            <a:ext cx="9504015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Interfejs użytkownika, zarządzanie hasłami, wyświetlanie oceny siły haseł.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483846" y="5009704"/>
            <a:ext cx="10741075" cy="19050"/>
            <a:chOff x="0" y="0"/>
            <a:chExt cx="14321433" cy="25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321410" cy="25400"/>
            </a:xfrm>
            <a:custGeom>
              <a:avLst/>
              <a:gdLst/>
              <a:ahLst/>
              <a:cxnLst/>
              <a:rect r="r" b="b" t="t" l="l"/>
              <a:pathLst>
                <a:path h="25400" w="1432141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Freeform 12" id="12" descr="preencoded.png"/>
          <p:cNvSpPr/>
          <p:nvPr/>
        </p:nvSpPr>
        <p:spPr>
          <a:xfrm flipH="false" flipV="false" rot="0">
            <a:off x="2377976" y="5064175"/>
            <a:ext cx="5380136" cy="1655861"/>
          </a:xfrm>
          <a:custGeom>
            <a:avLst/>
            <a:gdLst/>
            <a:ahLst/>
            <a:cxnLst/>
            <a:rect r="r" b="b" t="t" l="l"/>
            <a:pathLst>
              <a:path h="1655861" w="5380136">
                <a:moveTo>
                  <a:pt x="0" y="0"/>
                </a:moveTo>
                <a:lnTo>
                  <a:pt x="5380136" y="0"/>
                </a:lnTo>
                <a:lnTo>
                  <a:pt x="5380136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1" r="0" b="-3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971009" y="5494287"/>
            <a:ext cx="193774" cy="531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b="true" sz="2750" spc="-56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41630" y="5328642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Warstwa Serwera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1630" y="5887641"/>
            <a:ext cx="7056239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Szyfrowanie, odszyfrowywanie, zapis danych do bazy.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28955" y="6736408"/>
            <a:ext cx="9395966" cy="19050"/>
            <a:chOff x="0" y="0"/>
            <a:chExt cx="12527955" cy="25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27915" cy="25400"/>
            </a:xfrm>
            <a:custGeom>
              <a:avLst/>
              <a:gdLst/>
              <a:ahLst/>
              <a:cxnLst/>
              <a:rect r="r" b="b" t="t" l="l"/>
              <a:pathLst>
                <a:path h="25400" w="1252791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1032868" y="6790879"/>
            <a:ext cx="8070205" cy="1655861"/>
          </a:xfrm>
          <a:custGeom>
            <a:avLst/>
            <a:gdLst/>
            <a:ahLst/>
            <a:cxnLst/>
            <a:rect r="r" b="b" t="t" l="l"/>
            <a:pathLst>
              <a:path h="1655861" w="8070205">
                <a:moveTo>
                  <a:pt x="0" y="0"/>
                </a:moveTo>
                <a:lnTo>
                  <a:pt x="8070204" y="0"/>
                </a:lnTo>
                <a:lnTo>
                  <a:pt x="8070204" y="1655861"/>
                </a:lnTo>
                <a:lnTo>
                  <a:pt x="0" y="16558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60" r="0" b="-6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971157" y="7220991"/>
            <a:ext cx="193476" cy="531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b="true" sz="2750" spc="-56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86590" y="7055346"/>
            <a:ext cx="4386582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Warstwa Bazy Danych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86590" y="7614345"/>
            <a:ext cx="522401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Przechowywanie zaszyfrowanych haseł.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990600"/>
            <a:ext cx="8411766" cy="1843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12"/>
              </a:lnSpc>
            </a:pPr>
            <a:r>
              <a:rPr lang="en-US" b="true" sz="5812" spc="-117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Wpływ na bezpieczeństwo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87475" y="4136975"/>
            <a:ext cx="5254973" cy="3510409"/>
            <a:chOff x="0" y="0"/>
            <a:chExt cx="7006630" cy="46805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6993890" cy="4667885"/>
            </a:xfrm>
            <a:custGeom>
              <a:avLst/>
              <a:gdLst/>
              <a:ahLst/>
              <a:cxnLst/>
              <a:rect r="r" b="b" t="t" l="l"/>
              <a:pathLst>
                <a:path h="4667885" w="699389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509008"/>
                  </a:lnTo>
                  <a:cubicBezTo>
                    <a:pt x="6993890" y="4596765"/>
                    <a:pt x="6922770" y="4667758"/>
                    <a:pt x="6834886" y="4667758"/>
                  </a:cubicBezTo>
                  <a:lnTo>
                    <a:pt x="159004" y="4667758"/>
                  </a:lnTo>
                  <a:cubicBezTo>
                    <a:pt x="71120" y="4667885"/>
                    <a:pt x="0" y="4596765"/>
                    <a:pt x="0" y="4509008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006717" cy="4680458"/>
            </a:xfrm>
            <a:custGeom>
              <a:avLst/>
              <a:gdLst/>
              <a:ahLst/>
              <a:cxnLst/>
              <a:rect r="r" b="b" t="t" l="l"/>
              <a:pathLst>
                <a:path h="4680458" w="7006717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515358"/>
                  </a:lnTo>
                  <a:lnTo>
                    <a:pt x="7000367" y="4515358"/>
                  </a:lnTo>
                  <a:lnTo>
                    <a:pt x="7006717" y="4515358"/>
                  </a:lnTo>
                  <a:cubicBezTo>
                    <a:pt x="7006717" y="4606544"/>
                    <a:pt x="6932676" y="4680458"/>
                    <a:pt x="6841363" y="4680458"/>
                  </a:cubicBezTo>
                  <a:lnTo>
                    <a:pt x="6841363" y="4674108"/>
                  </a:lnTo>
                  <a:lnTo>
                    <a:pt x="6841363" y="4680458"/>
                  </a:lnTo>
                  <a:lnTo>
                    <a:pt x="165354" y="4680458"/>
                  </a:lnTo>
                  <a:lnTo>
                    <a:pt x="165354" y="4674108"/>
                  </a:lnTo>
                  <a:lnTo>
                    <a:pt x="165354" y="4680458"/>
                  </a:lnTo>
                  <a:cubicBezTo>
                    <a:pt x="74041" y="4680458"/>
                    <a:pt x="0" y="4606544"/>
                    <a:pt x="0" y="451535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515358"/>
                  </a:lnTo>
                  <a:lnTo>
                    <a:pt x="6350" y="4515358"/>
                  </a:lnTo>
                  <a:lnTo>
                    <a:pt x="12700" y="4515358"/>
                  </a:lnTo>
                  <a:cubicBezTo>
                    <a:pt x="12700" y="4599559"/>
                    <a:pt x="81026" y="4667758"/>
                    <a:pt x="165354" y="4667758"/>
                  </a:cubicBezTo>
                  <a:lnTo>
                    <a:pt x="6841363" y="4667758"/>
                  </a:lnTo>
                  <a:cubicBezTo>
                    <a:pt x="6925691" y="4667758"/>
                    <a:pt x="6994017" y="4599559"/>
                    <a:pt x="6994017" y="4515358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85280" y="4415730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Szyfrowanie AES-256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5280" y="4974729"/>
            <a:ext cx="4659362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Zapewnia najwyższy poziom ochrony danych, minimalizując ryzyko nieuprawnionego dostępu.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516440" y="4136975"/>
            <a:ext cx="5254973" cy="3510409"/>
            <a:chOff x="0" y="0"/>
            <a:chExt cx="7006630" cy="468054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6993890" cy="4667885"/>
            </a:xfrm>
            <a:custGeom>
              <a:avLst/>
              <a:gdLst/>
              <a:ahLst/>
              <a:cxnLst/>
              <a:rect r="r" b="b" t="t" l="l"/>
              <a:pathLst>
                <a:path h="4667885" w="699389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509008"/>
                  </a:lnTo>
                  <a:cubicBezTo>
                    <a:pt x="6993890" y="4596765"/>
                    <a:pt x="6922770" y="4667758"/>
                    <a:pt x="6834886" y="4667758"/>
                  </a:cubicBezTo>
                  <a:lnTo>
                    <a:pt x="159004" y="4667758"/>
                  </a:lnTo>
                  <a:cubicBezTo>
                    <a:pt x="71120" y="4667885"/>
                    <a:pt x="0" y="4596765"/>
                    <a:pt x="0" y="4509008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006717" cy="4680458"/>
            </a:xfrm>
            <a:custGeom>
              <a:avLst/>
              <a:gdLst/>
              <a:ahLst/>
              <a:cxnLst/>
              <a:rect r="r" b="b" t="t" l="l"/>
              <a:pathLst>
                <a:path h="4680458" w="7006717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515358"/>
                  </a:lnTo>
                  <a:lnTo>
                    <a:pt x="7000367" y="4515358"/>
                  </a:lnTo>
                  <a:lnTo>
                    <a:pt x="7006717" y="4515358"/>
                  </a:lnTo>
                  <a:cubicBezTo>
                    <a:pt x="7006717" y="4606544"/>
                    <a:pt x="6932676" y="4680458"/>
                    <a:pt x="6841363" y="4680458"/>
                  </a:cubicBezTo>
                  <a:lnTo>
                    <a:pt x="6841363" y="4674108"/>
                  </a:lnTo>
                  <a:lnTo>
                    <a:pt x="6841363" y="4680458"/>
                  </a:lnTo>
                  <a:lnTo>
                    <a:pt x="165354" y="4680458"/>
                  </a:lnTo>
                  <a:lnTo>
                    <a:pt x="165354" y="4674108"/>
                  </a:lnTo>
                  <a:lnTo>
                    <a:pt x="165354" y="4680458"/>
                  </a:lnTo>
                  <a:cubicBezTo>
                    <a:pt x="74041" y="4680458"/>
                    <a:pt x="0" y="4606544"/>
                    <a:pt x="0" y="451535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515358"/>
                  </a:lnTo>
                  <a:lnTo>
                    <a:pt x="6350" y="4515358"/>
                  </a:lnTo>
                  <a:lnTo>
                    <a:pt x="12700" y="4515358"/>
                  </a:lnTo>
                  <a:cubicBezTo>
                    <a:pt x="12700" y="4599559"/>
                    <a:pt x="81026" y="4667758"/>
                    <a:pt x="165354" y="4667758"/>
                  </a:cubicBezTo>
                  <a:lnTo>
                    <a:pt x="6841363" y="4667758"/>
                  </a:lnTo>
                  <a:cubicBezTo>
                    <a:pt x="6925691" y="4667758"/>
                    <a:pt x="6994017" y="4599559"/>
                    <a:pt x="6994017" y="4515358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814245" y="4415730"/>
            <a:ext cx="3721299" cy="45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Ocena siły hasła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814245" y="4974729"/>
            <a:ext cx="4659362" cy="1766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Pozwala użytkownikom na tworzenie bezpieczniejszych poświadczeń, unikając słabych i łatwo łamanych haseł.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45404" y="4136975"/>
            <a:ext cx="5254973" cy="3510409"/>
            <a:chOff x="0" y="0"/>
            <a:chExt cx="7006630" cy="46805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6993890" cy="4667885"/>
            </a:xfrm>
            <a:custGeom>
              <a:avLst/>
              <a:gdLst/>
              <a:ahLst/>
              <a:cxnLst/>
              <a:rect r="r" b="b" t="t" l="l"/>
              <a:pathLst>
                <a:path h="4667885" w="6993890">
                  <a:moveTo>
                    <a:pt x="0" y="158750"/>
                  </a:moveTo>
                  <a:cubicBezTo>
                    <a:pt x="0" y="71120"/>
                    <a:pt x="71120" y="0"/>
                    <a:pt x="159004" y="0"/>
                  </a:cubicBezTo>
                  <a:lnTo>
                    <a:pt x="6835013" y="0"/>
                  </a:lnTo>
                  <a:cubicBezTo>
                    <a:pt x="6922770" y="0"/>
                    <a:pt x="6993890" y="71120"/>
                    <a:pt x="6993890" y="158750"/>
                  </a:cubicBezTo>
                  <a:lnTo>
                    <a:pt x="6993890" y="4509008"/>
                  </a:lnTo>
                  <a:cubicBezTo>
                    <a:pt x="6993890" y="4596765"/>
                    <a:pt x="6922770" y="4667758"/>
                    <a:pt x="6834886" y="4667758"/>
                  </a:cubicBezTo>
                  <a:lnTo>
                    <a:pt x="159004" y="4667758"/>
                  </a:lnTo>
                  <a:cubicBezTo>
                    <a:pt x="71120" y="4667885"/>
                    <a:pt x="0" y="4596765"/>
                    <a:pt x="0" y="4509008"/>
                  </a:cubicBezTo>
                  <a:close/>
                </a:path>
              </a:pathLst>
            </a:custGeom>
            <a:solidFill>
              <a:srgbClr val="2F1D63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006717" cy="4680458"/>
            </a:xfrm>
            <a:custGeom>
              <a:avLst/>
              <a:gdLst/>
              <a:ahLst/>
              <a:cxnLst/>
              <a:rect r="r" b="b" t="t" l="l"/>
              <a:pathLst>
                <a:path h="4680458" w="7006717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6841363" y="0"/>
                  </a:lnTo>
                  <a:lnTo>
                    <a:pt x="6841363" y="6350"/>
                  </a:lnTo>
                  <a:lnTo>
                    <a:pt x="6841363" y="0"/>
                  </a:lnTo>
                  <a:cubicBezTo>
                    <a:pt x="6932676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4515358"/>
                  </a:lnTo>
                  <a:lnTo>
                    <a:pt x="7000367" y="4515358"/>
                  </a:lnTo>
                  <a:lnTo>
                    <a:pt x="7006717" y="4515358"/>
                  </a:lnTo>
                  <a:cubicBezTo>
                    <a:pt x="7006717" y="4606544"/>
                    <a:pt x="6932676" y="4680458"/>
                    <a:pt x="6841363" y="4680458"/>
                  </a:cubicBezTo>
                  <a:lnTo>
                    <a:pt x="6841363" y="4674108"/>
                  </a:lnTo>
                  <a:lnTo>
                    <a:pt x="6841363" y="4680458"/>
                  </a:lnTo>
                  <a:lnTo>
                    <a:pt x="165354" y="4680458"/>
                  </a:lnTo>
                  <a:lnTo>
                    <a:pt x="165354" y="4674108"/>
                  </a:lnTo>
                  <a:lnTo>
                    <a:pt x="165354" y="4680458"/>
                  </a:lnTo>
                  <a:cubicBezTo>
                    <a:pt x="74041" y="4680458"/>
                    <a:pt x="0" y="4606544"/>
                    <a:pt x="0" y="451535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4515358"/>
                  </a:lnTo>
                  <a:lnTo>
                    <a:pt x="6350" y="4515358"/>
                  </a:lnTo>
                  <a:lnTo>
                    <a:pt x="12700" y="4515358"/>
                  </a:lnTo>
                  <a:cubicBezTo>
                    <a:pt x="12700" y="4599559"/>
                    <a:pt x="81026" y="4667758"/>
                    <a:pt x="165354" y="4667758"/>
                  </a:cubicBezTo>
                  <a:lnTo>
                    <a:pt x="6841363" y="4667758"/>
                  </a:lnTo>
                  <a:cubicBezTo>
                    <a:pt x="6925691" y="4667758"/>
                    <a:pt x="6994017" y="4599559"/>
                    <a:pt x="6994017" y="4515358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363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8367C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343210" y="4415730"/>
            <a:ext cx="4659362" cy="91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b="true" sz="2874" spc="-58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Automatyzacja generowania haseł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43210" y="5439816"/>
            <a:ext cx="4659362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spc="-45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Minimalizuje ryzyko ludzkich błędów, prowadząc do tworzenia silniejszych i bardziej nieprzewidywalnych haseł.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524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40730" y="699939"/>
            <a:ext cx="6305847" cy="776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b="true" sz="4937" spc="-98">
                <a:solidFill>
                  <a:srgbClr val="FF8AAF"/>
                </a:solidFill>
                <a:latin typeface="Lato Bold"/>
                <a:ea typeface="Lato Bold"/>
                <a:cs typeface="Lato Bold"/>
                <a:sym typeface="Lato Bold"/>
              </a:rPr>
              <a:t>Wspólne Korzyści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0730" y="2120950"/>
            <a:ext cx="4694039" cy="814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7"/>
              </a:lnSpc>
            </a:pPr>
            <a:r>
              <a:rPr lang="en-US" b="true" sz="6187" spc="-12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11214" y="3080445"/>
            <a:ext cx="3152924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Bezpieczeństwo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0730" y="3542408"/>
            <a:ext cx="4694039" cy="151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Aplikacja zwiększa bezpieczeństwo danych użytkowników poprzez zastosowanie zaawansowanych algorytmów szyfrowania, funkcji walidacji i generowania silnych haseł.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95082" y="2120950"/>
            <a:ext cx="4694188" cy="814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7"/>
              </a:lnSpc>
            </a:pPr>
            <a:r>
              <a:rPr lang="en-US" b="true" sz="6187" spc="-12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65714" y="3080445"/>
            <a:ext cx="3152924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Wygoda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95082" y="3542407"/>
            <a:ext cx="4694188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Użytkownicy mogą wygodnie zarządzać swoimi hasłami w jednym miejscu, dostępnym z dowolnego urządzenia.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730" y="6514059"/>
            <a:ext cx="4694039" cy="814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7"/>
              </a:lnSpc>
            </a:pPr>
            <a:r>
              <a:rPr lang="en-US" b="true" sz="6187" spc="-124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11214" y="7473554"/>
            <a:ext cx="3152924" cy="373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b="true" sz="2437" spc="-50">
                <a:solidFill>
                  <a:srgbClr val="E0D6DE"/>
                </a:solidFill>
                <a:latin typeface="Lato Bold"/>
                <a:ea typeface="Lato Bold"/>
                <a:cs typeface="Lato Bold"/>
                <a:sym typeface="Lato Bold"/>
              </a:rPr>
              <a:t>Prywatność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0730" y="7935516"/>
            <a:ext cx="4694039" cy="151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1874" spc="-37">
                <a:solidFill>
                  <a:srgbClr val="E0D6DE"/>
                </a:solidFill>
                <a:latin typeface="Lato"/>
                <a:ea typeface="Lato"/>
                <a:cs typeface="Lato"/>
                <a:sym typeface="Lato"/>
              </a:rPr>
              <a:t>Dane użytkownika są chronione przed nieautoryzowanym dostępem dzięki zastosowanym mechanizmom bezpieczeństwa i prywatności.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DAGbXs_KjJE</dc:identifier>
  <dcterms:modified xsi:type="dcterms:W3CDTF">2011-08-01T06:04:30Z</dcterms:modified>
  <cp:revision>1</cp:revision>
  <dc:title>Menedzer-i-Analizator-Hasel-Aplikacja-do-Bezpiecznego-Zarzadzania-Haslami.pptx</dc:title>
</cp:coreProperties>
</file>

<file path=docProps/thumbnail.jpeg>
</file>